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1"/>
  </p:sldMasterIdLst>
  <p:notesMasterIdLst>
    <p:notesMasterId r:id="rId20"/>
  </p:notesMasterIdLst>
  <p:sldIdLst>
    <p:sldId id="258" r:id="rId2"/>
    <p:sldId id="301" r:id="rId3"/>
    <p:sldId id="268" r:id="rId4"/>
    <p:sldId id="259" r:id="rId5"/>
    <p:sldId id="260" r:id="rId6"/>
    <p:sldId id="261" r:id="rId7"/>
    <p:sldId id="262" r:id="rId8"/>
    <p:sldId id="263" r:id="rId9"/>
    <p:sldId id="298" r:id="rId10"/>
    <p:sldId id="299" r:id="rId11"/>
    <p:sldId id="274" r:id="rId12"/>
    <p:sldId id="275" r:id="rId13"/>
    <p:sldId id="292" r:id="rId14"/>
    <p:sldId id="293" r:id="rId15"/>
    <p:sldId id="294" r:id="rId16"/>
    <p:sldId id="295" r:id="rId17"/>
    <p:sldId id="296" r:id="rId18"/>
    <p:sldId id="29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sim M. Ali (KMAL - Faglærer - RIAH - ZBC)" initials="KMA(-F-R-Z" lastIdx="0" clrIdx="0">
    <p:extLst>
      <p:ext uri="{19B8F6BF-5375-455C-9EA6-DF929625EA0E}">
        <p15:presenceInfo xmlns:p15="http://schemas.microsoft.com/office/powerpoint/2012/main" userId="S-1-5-21-45353016-3114324395-3989185899-517634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8" autoAdjust="0"/>
    <p:restoredTop sz="62092" autoAdjust="0"/>
  </p:normalViewPr>
  <p:slideViewPr>
    <p:cSldViewPr snapToGrid="0">
      <p:cViewPr varScale="1">
        <p:scale>
          <a:sx n="51" d="100"/>
          <a:sy n="51" d="100"/>
        </p:scale>
        <p:origin x="176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CA3810-EE5E-43A0-A7FE-0BC1F1CE5285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a-DK"/>
        </a:p>
      </dgm:t>
    </dgm:pt>
    <dgm:pt modelId="{440ADB76-4F93-418F-902A-2F7391E17E20}">
      <dgm:prSet phldrT="[Tekst]"/>
      <dgm:spPr/>
      <dgm:t>
        <a:bodyPr/>
        <a:lstStyle/>
        <a:p>
          <a:r>
            <a:rPr lang="da-DK" b="1" dirty="0"/>
            <a:t>Formålstjenlighed</a:t>
          </a:r>
          <a:r>
            <a:rPr lang="da-DK" dirty="0"/>
            <a:t> (Service </a:t>
          </a:r>
          <a:r>
            <a:rPr lang="en-US" noProof="0" dirty="0"/>
            <a:t>utility</a:t>
          </a:r>
          <a:r>
            <a:rPr lang="da-DK" dirty="0"/>
            <a:t>)</a:t>
          </a:r>
        </a:p>
      </dgm:t>
    </dgm:pt>
    <dgm:pt modelId="{09A15583-CD71-411F-9AF9-BECE23E5A0A0}" type="parTrans" cxnId="{1A932FAE-8EF6-41D1-9A60-3A67611EF963}">
      <dgm:prSet/>
      <dgm:spPr/>
      <dgm:t>
        <a:bodyPr/>
        <a:lstStyle/>
        <a:p>
          <a:endParaRPr lang="da-DK"/>
        </a:p>
      </dgm:t>
    </dgm:pt>
    <dgm:pt modelId="{AE9D9B91-021A-4991-B699-AC54F04148A9}" type="sibTrans" cxnId="{1A932FAE-8EF6-41D1-9A60-3A67611EF963}">
      <dgm:prSet/>
      <dgm:spPr/>
      <dgm:t>
        <a:bodyPr/>
        <a:lstStyle/>
        <a:p>
          <a:endParaRPr lang="da-DK"/>
        </a:p>
      </dgm:t>
    </dgm:pt>
    <dgm:pt modelId="{C8BE1778-9A9E-452B-8888-E223FCD864F9}">
      <dgm:prSet/>
      <dgm:spPr/>
      <dgm:t>
        <a:bodyPr/>
        <a:lstStyle/>
        <a:p>
          <a:r>
            <a:rPr lang="da-DK" dirty="0"/>
            <a:t>Ved formålstjenlighed forstås den funktionalitet, som stilles til rådighed i kraft af servicen set fra kundens perspektiv.</a:t>
          </a:r>
        </a:p>
      </dgm:t>
    </dgm:pt>
    <dgm:pt modelId="{D55C9E9F-27C2-4F5F-8952-95D6DB1DC138}" type="parTrans" cxnId="{C69ADDB4-6567-497F-930F-2D49DA1D45AA}">
      <dgm:prSet/>
      <dgm:spPr/>
      <dgm:t>
        <a:bodyPr/>
        <a:lstStyle/>
        <a:p>
          <a:endParaRPr lang="da-DK"/>
        </a:p>
      </dgm:t>
    </dgm:pt>
    <dgm:pt modelId="{2D683FA3-1A43-43FC-AC24-371F3C2D3022}" type="sibTrans" cxnId="{C69ADDB4-6567-497F-930F-2D49DA1D45AA}">
      <dgm:prSet/>
      <dgm:spPr/>
      <dgm:t>
        <a:bodyPr/>
        <a:lstStyle/>
        <a:p>
          <a:endParaRPr lang="da-DK"/>
        </a:p>
      </dgm:t>
    </dgm:pt>
    <dgm:pt modelId="{CC076430-16E3-4D4C-8415-17074B27FC8F}">
      <dgm:prSet/>
      <dgm:spPr/>
      <dgm:t>
        <a:bodyPr/>
        <a:lstStyle/>
        <a:p>
          <a:r>
            <a:rPr lang="da-DK" b="1" dirty="0"/>
            <a:t>Anvendelighed</a:t>
          </a:r>
          <a:r>
            <a:rPr lang="da-DK" dirty="0"/>
            <a:t> (Service </a:t>
          </a:r>
          <a:r>
            <a:rPr lang="en-US" noProof="0" dirty="0"/>
            <a:t>warranty</a:t>
          </a:r>
          <a:r>
            <a:rPr lang="da-DK" dirty="0"/>
            <a:t>). </a:t>
          </a:r>
        </a:p>
      </dgm:t>
    </dgm:pt>
    <dgm:pt modelId="{AEBE6783-3687-4CF5-929D-8FC7E415251E}" type="parTrans" cxnId="{A5E616BE-1A41-46C7-848E-4EF45A9CDA6D}">
      <dgm:prSet/>
      <dgm:spPr/>
      <dgm:t>
        <a:bodyPr/>
        <a:lstStyle/>
        <a:p>
          <a:endParaRPr lang="da-DK"/>
        </a:p>
      </dgm:t>
    </dgm:pt>
    <dgm:pt modelId="{B70F24BB-D745-49FE-8D84-FEB87FA96605}" type="sibTrans" cxnId="{A5E616BE-1A41-46C7-848E-4EF45A9CDA6D}">
      <dgm:prSet/>
      <dgm:spPr/>
      <dgm:t>
        <a:bodyPr/>
        <a:lstStyle/>
        <a:p>
          <a:endParaRPr lang="da-DK"/>
        </a:p>
      </dgm:t>
    </dgm:pt>
    <dgm:pt modelId="{0DD6F4FD-0500-4AF1-B99E-64D53DF03065}">
      <dgm:prSet/>
      <dgm:spPr/>
      <dgm:t>
        <a:bodyPr/>
        <a:lstStyle/>
        <a:p>
          <a:r>
            <a:rPr lang="da-DK" dirty="0"/>
            <a:t>Ved anvendelighed forstås det forhold, at servicen vil leve op til de aftalte krav om tilgængelighed, kapacitet og sikkerhed. </a:t>
          </a:r>
          <a:br>
            <a:rPr lang="da-DK" dirty="0"/>
          </a:br>
          <a:r>
            <a:rPr lang="da-DK" dirty="0"/>
            <a:t>Disse krav kan aftales i en formel aftale, som f.eks. en Service Level Agreement (SLA) eller kontrakt.</a:t>
          </a:r>
        </a:p>
      </dgm:t>
    </dgm:pt>
    <dgm:pt modelId="{5C0CA2E8-DA77-4B27-87A7-2BD4917CF2E9}" type="parTrans" cxnId="{CFFED157-4565-43AD-8898-02AA0DA7860C}">
      <dgm:prSet/>
      <dgm:spPr/>
      <dgm:t>
        <a:bodyPr/>
        <a:lstStyle/>
        <a:p>
          <a:endParaRPr lang="da-DK"/>
        </a:p>
      </dgm:t>
    </dgm:pt>
    <dgm:pt modelId="{11348728-5E0A-44A3-AF13-F1D310254225}" type="sibTrans" cxnId="{CFFED157-4565-43AD-8898-02AA0DA7860C}">
      <dgm:prSet/>
      <dgm:spPr/>
      <dgm:t>
        <a:bodyPr/>
        <a:lstStyle/>
        <a:p>
          <a:endParaRPr lang="da-DK"/>
        </a:p>
      </dgm:t>
    </dgm:pt>
    <dgm:pt modelId="{30313972-BAFF-408A-8381-04F3DE1B8273}" type="pres">
      <dgm:prSet presAssocID="{F3CA3810-EE5E-43A0-A7FE-0BC1F1CE5285}" presName="diagram" presStyleCnt="0">
        <dgm:presLayoutVars>
          <dgm:dir/>
          <dgm:resizeHandles val="exact"/>
        </dgm:presLayoutVars>
      </dgm:prSet>
      <dgm:spPr/>
    </dgm:pt>
    <dgm:pt modelId="{A8CFC6B9-DDCA-4C5A-8CBE-CE23FE36CF0D}" type="pres">
      <dgm:prSet presAssocID="{440ADB76-4F93-418F-902A-2F7391E17E20}" presName="node" presStyleLbl="node1" presStyleIdx="0" presStyleCnt="2">
        <dgm:presLayoutVars>
          <dgm:bulletEnabled val="1"/>
        </dgm:presLayoutVars>
      </dgm:prSet>
      <dgm:spPr/>
    </dgm:pt>
    <dgm:pt modelId="{D4517230-9A20-4220-B878-5CC30CF179BF}" type="pres">
      <dgm:prSet presAssocID="{AE9D9B91-021A-4991-B699-AC54F04148A9}" presName="sibTrans" presStyleCnt="0"/>
      <dgm:spPr/>
    </dgm:pt>
    <dgm:pt modelId="{50EAF69E-A824-4F8E-820A-CEEEFBE34C96}" type="pres">
      <dgm:prSet presAssocID="{CC076430-16E3-4D4C-8415-17074B27FC8F}" presName="node" presStyleLbl="node1" presStyleIdx="1" presStyleCnt="2">
        <dgm:presLayoutVars>
          <dgm:bulletEnabled val="1"/>
        </dgm:presLayoutVars>
      </dgm:prSet>
      <dgm:spPr/>
    </dgm:pt>
  </dgm:ptLst>
  <dgm:cxnLst>
    <dgm:cxn modelId="{8ABEB900-A039-46AD-9E53-1B320038C10C}" type="presOf" srcId="{C8BE1778-9A9E-452B-8888-E223FCD864F9}" destId="{A8CFC6B9-DDCA-4C5A-8CBE-CE23FE36CF0D}" srcOrd="0" destOrd="1" presId="urn:microsoft.com/office/officeart/2005/8/layout/default"/>
    <dgm:cxn modelId="{C7BEEE5B-0A75-45AA-B6D9-02CAB7560E85}" type="presOf" srcId="{440ADB76-4F93-418F-902A-2F7391E17E20}" destId="{A8CFC6B9-DDCA-4C5A-8CBE-CE23FE36CF0D}" srcOrd="0" destOrd="0" presId="urn:microsoft.com/office/officeart/2005/8/layout/default"/>
    <dgm:cxn modelId="{F4DE5B41-2F8E-4277-8E2B-825FBD9507D1}" type="presOf" srcId="{CC076430-16E3-4D4C-8415-17074B27FC8F}" destId="{50EAF69E-A824-4F8E-820A-CEEEFBE34C96}" srcOrd="0" destOrd="0" presId="urn:microsoft.com/office/officeart/2005/8/layout/default"/>
    <dgm:cxn modelId="{CFFED157-4565-43AD-8898-02AA0DA7860C}" srcId="{CC076430-16E3-4D4C-8415-17074B27FC8F}" destId="{0DD6F4FD-0500-4AF1-B99E-64D53DF03065}" srcOrd="0" destOrd="0" parTransId="{5C0CA2E8-DA77-4B27-87A7-2BD4917CF2E9}" sibTransId="{11348728-5E0A-44A3-AF13-F1D310254225}"/>
    <dgm:cxn modelId="{7FDAC680-3A84-4AE9-A435-2CEF7866F857}" type="presOf" srcId="{F3CA3810-EE5E-43A0-A7FE-0BC1F1CE5285}" destId="{30313972-BAFF-408A-8381-04F3DE1B8273}" srcOrd="0" destOrd="0" presId="urn:microsoft.com/office/officeart/2005/8/layout/default"/>
    <dgm:cxn modelId="{28E5CC81-072A-4E5B-9984-AFCC07F7F96E}" type="presOf" srcId="{0DD6F4FD-0500-4AF1-B99E-64D53DF03065}" destId="{50EAF69E-A824-4F8E-820A-CEEEFBE34C96}" srcOrd="0" destOrd="1" presId="urn:microsoft.com/office/officeart/2005/8/layout/default"/>
    <dgm:cxn modelId="{1A932FAE-8EF6-41D1-9A60-3A67611EF963}" srcId="{F3CA3810-EE5E-43A0-A7FE-0BC1F1CE5285}" destId="{440ADB76-4F93-418F-902A-2F7391E17E20}" srcOrd="0" destOrd="0" parTransId="{09A15583-CD71-411F-9AF9-BECE23E5A0A0}" sibTransId="{AE9D9B91-021A-4991-B699-AC54F04148A9}"/>
    <dgm:cxn modelId="{C69ADDB4-6567-497F-930F-2D49DA1D45AA}" srcId="{440ADB76-4F93-418F-902A-2F7391E17E20}" destId="{C8BE1778-9A9E-452B-8888-E223FCD864F9}" srcOrd="0" destOrd="0" parTransId="{D55C9E9F-27C2-4F5F-8952-95D6DB1DC138}" sibTransId="{2D683FA3-1A43-43FC-AC24-371F3C2D3022}"/>
    <dgm:cxn modelId="{A5E616BE-1A41-46C7-848E-4EF45A9CDA6D}" srcId="{F3CA3810-EE5E-43A0-A7FE-0BC1F1CE5285}" destId="{CC076430-16E3-4D4C-8415-17074B27FC8F}" srcOrd="1" destOrd="0" parTransId="{AEBE6783-3687-4CF5-929D-8FC7E415251E}" sibTransId="{B70F24BB-D745-49FE-8D84-FEB87FA96605}"/>
    <dgm:cxn modelId="{97EB22E8-E76D-4615-A542-C26E37A67E62}" type="presParOf" srcId="{30313972-BAFF-408A-8381-04F3DE1B8273}" destId="{A8CFC6B9-DDCA-4C5A-8CBE-CE23FE36CF0D}" srcOrd="0" destOrd="0" presId="urn:microsoft.com/office/officeart/2005/8/layout/default"/>
    <dgm:cxn modelId="{C3AE3EEE-BF2E-4621-AC98-E902F30AB813}" type="presParOf" srcId="{30313972-BAFF-408A-8381-04F3DE1B8273}" destId="{D4517230-9A20-4220-B878-5CC30CF179BF}" srcOrd="1" destOrd="0" presId="urn:microsoft.com/office/officeart/2005/8/layout/default"/>
    <dgm:cxn modelId="{606A3631-BEBF-4AD5-8442-88BD4547C464}" type="presParOf" srcId="{30313972-BAFF-408A-8381-04F3DE1B8273}" destId="{50EAF69E-A824-4F8E-820A-CEEEFBE34C96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F01DAF2-2A25-4423-9ACC-0BC6613188B0}" type="doc">
      <dgm:prSet loTypeId="urn:microsoft.com/office/officeart/2005/8/layout/default" loCatId="list" qsTypeId="urn:microsoft.com/office/officeart/2005/8/quickstyle/simple4" qsCatId="simple" csTypeId="urn:microsoft.com/office/officeart/2005/8/colors/accent1_5" csCatId="accent1" phldr="1"/>
      <dgm:spPr/>
      <dgm:t>
        <a:bodyPr/>
        <a:lstStyle/>
        <a:p>
          <a:endParaRPr lang="da-DK"/>
        </a:p>
      </dgm:t>
    </dgm:pt>
    <dgm:pt modelId="{F24B3F31-0454-4EDD-BC70-5D4D7666F463}">
      <dgm:prSet custT="1"/>
      <dgm:spPr/>
      <dgm:t>
        <a:bodyPr/>
        <a:lstStyle/>
        <a:p>
          <a:r>
            <a:rPr lang="da-DK" sz="1600" noProof="0" dirty="0">
              <a:latin typeface="Calibri"/>
              <a:cs typeface="Calibri"/>
            </a:rPr>
            <a:t>I løbet af </a:t>
          </a:r>
          <a:r>
            <a:rPr lang="da-DK" sz="1600" b="1" noProof="0" dirty="0">
              <a:latin typeface="Calibri"/>
              <a:cs typeface="Calibri"/>
            </a:rPr>
            <a:t>halvfemserne</a:t>
          </a:r>
          <a:r>
            <a:rPr lang="da-DK" sz="1600" noProof="0" dirty="0">
              <a:latin typeface="Calibri"/>
              <a:cs typeface="Calibri"/>
            </a:rPr>
            <a:t> stod det klart, at de oprindelige bøger var for </a:t>
          </a:r>
          <a:r>
            <a:rPr lang="da-DK" sz="1600" b="1" noProof="0" dirty="0">
              <a:latin typeface="Calibri"/>
              <a:cs typeface="Calibri"/>
            </a:rPr>
            <a:t>funktionsorienterede</a:t>
          </a:r>
        </a:p>
      </dgm:t>
    </dgm:pt>
    <dgm:pt modelId="{E53C09F0-FDE9-4584-A0BE-40D8596A8AE7}" type="parTrans" cxnId="{48163C1D-75E8-4A5A-89FD-14A3F1D9D905}">
      <dgm:prSet/>
      <dgm:spPr/>
      <dgm:t>
        <a:bodyPr/>
        <a:lstStyle/>
        <a:p>
          <a:endParaRPr lang="da-DK">
            <a:solidFill>
              <a:schemeClr val="bg1"/>
            </a:solidFill>
          </a:endParaRPr>
        </a:p>
      </dgm:t>
    </dgm:pt>
    <dgm:pt modelId="{26EF84E2-CFEC-4797-A413-C8169BF79879}" type="sibTrans" cxnId="{48163C1D-75E8-4A5A-89FD-14A3F1D9D905}">
      <dgm:prSet/>
      <dgm:spPr/>
      <dgm:t>
        <a:bodyPr/>
        <a:lstStyle/>
        <a:p>
          <a:endParaRPr lang="da-DK">
            <a:solidFill>
              <a:schemeClr val="bg1"/>
            </a:solidFill>
          </a:endParaRPr>
        </a:p>
      </dgm:t>
    </dgm:pt>
    <dgm:pt modelId="{589647EB-ECF3-463F-A892-C12E1FCE054B}">
      <dgm:prSet custT="1"/>
      <dgm:spPr/>
      <dgm:t>
        <a:bodyPr/>
        <a:lstStyle/>
        <a:p>
          <a:r>
            <a:rPr lang="da-DK" sz="1400" noProof="0" dirty="0">
              <a:latin typeface="Calibri"/>
              <a:cs typeface="Calibri"/>
            </a:rPr>
            <a:t>I 1999 arbejdes med en ny version af ITIL af CCTA</a:t>
          </a:r>
          <a:r>
            <a:rPr lang="da-DK" sz="1400" baseline="30000" noProof="0" dirty="0">
              <a:latin typeface="Calibri"/>
              <a:cs typeface="Calibri"/>
            </a:rPr>
            <a:t>1</a:t>
          </a:r>
          <a:r>
            <a:rPr lang="da-DK" sz="1400" noProof="0" dirty="0">
              <a:latin typeface="Calibri"/>
              <a:cs typeface="Calibri"/>
            </a:rPr>
            <a:t> og ITSMF</a:t>
          </a:r>
          <a:r>
            <a:rPr lang="da-DK" sz="1400" baseline="30000" noProof="0" dirty="0">
              <a:latin typeface="Calibri"/>
              <a:cs typeface="Calibri"/>
            </a:rPr>
            <a:t>2</a:t>
          </a:r>
          <a:r>
            <a:rPr lang="da-DK" sz="1400" noProof="0" dirty="0">
              <a:latin typeface="Calibri"/>
              <a:cs typeface="Calibri"/>
            </a:rPr>
            <a:t>. Denne var langt mere </a:t>
          </a:r>
          <a:r>
            <a:rPr lang="da-DK" sz="1400" b="1" noProof="0" dirty="0">
              <a:latin typeface="Calibri"/>
              <a:cs typeface="Calibri"/>
            </a:rPr>
            <a:t>procesorienteret</a:t>
          </a:r>
          <a:r>
            <a:rPr lang="da-DK" sz="1400" noProof="0" dirty="0">
              <a:latin typeface="Calibri"/>
              <a:cs typeface="Calibri"/>
            </a:rPr>
            <a:t> og anvendelig i distribuerede miljøer.</a:t>
          </a:r>
          <a:endParaRPr lang="da-DK" sz="1400" noProof="0" dirty="0"/>
        </a:p>
      </dgm:t>
    </dgm:pt>
    <dgm:pt modelId="{475D05B4-A169-47FA-8207-1754E7625D4B}" type="parTrans" cxnId="{45D3921C-A4B9-4FFA-BF02-B0A18B80228F}">
      <dgm:prSet/>
      <dgm:spPr/>
      <dgm:t>
        <a:bodyPr/>
        <a:lstStyle/>
        <a:p>
          <a:endParaRPr lang="da-DK">
            <a:solidFill>
              <a:schemeClr val="bg1"/>
            </a:solidFill>
          </a:endParaRPr>
        </a:p>
      </dgm:t>
    </dgm:pt>
    <dgm:pt modelId="{6EFA2F9B-AC95-4CD1-BC51-86952CCCC4BA}" type="sibTrans" cxnId="{45D3921C-A4B9-4FFA-BF02-B0A18B80228F}">
      <dgm:prSet/>
      <dgm:spPr/>
      <dgm:t>
        <a:bodyPr/>
        <a:lstStyle/>
        <a:p>
          <a:endParaRPr lang="da-DK">
            <a:solidFill>
              <a:schemeClr val="bg1"/>
            </a:solidFill>
          </a:endParaRPr>
        </a:p>
      </dgm:t>
    </dgm:pt>
    <dgm:pt modelId="{7E4E8A7B-34F4-4197-9CF8-2428906D7B7E}">
      <dgm:prSet custT="1"/>
      <dgm:spPr/>
      <dgm:t>
        <a:bodyPr/>
        <a:lstStyle/>
        <a:p>
          <a:r>
            <a:rPr lang="da-DK" sz="1600" noProof="0">
              <a:latin typeface="Calibri"/>
              <a:cs typeface="Calibri"/>
            </a:rPr>
            <a:t>Serien ændrede sig til et sæt af </a:t>
          </a:r>
          <a:r>
            <a:rPr lang="da-DK" sz="1600" b="1" noProof="0">
              <a:latin typeface="Calibri"/>
              <a:cs typeface="Calibri"/>
            </a:rPr>
            <a:t>10</a:t>
          </a:r>
          <a:r>
            <a:rPr lang="da-DK" sz="1600" noProof="0">
              <a:latin typeface="Calibri"/>
              <a:cs typeface="Calibri"/>
            </a:rPr>
            <a:t> sammenhængende bøger</a:t>
          </a:r>
          <a:endParaRPr lang="da-DK" sz="1600" noProof="0" dirty="0"/>
        </a:p>
      </dgm:t>
    </dgm:pt>
    <dgm:pt modelId="{B0E84644-D173-4D84-8449-C7C0F2024C94}" type="parTrans" cxnId="{D87C1515-6B8F-4F69-A76F-2647EB8A06A4}">
      <dgm:prSet/>
      <dgm:spPr/>
      <dgm:t>
        <a:bodyPr/>
        <a:lstStyle/>
        <a:p>
          <a:endParaRPr lang="da-DK">
            <a:solidFill>
              <a:schemeClr val="bg1"/>
            </a:solidFill>
          </a:endParaRPr>
        </a:p>
      </dgm:t>
    </dgm:pt>
    <dgm:pt modelId="{D2012CEA-446C-4ABC-898C-51BDDBD9FE4D}" type="sibTrans" cxnId="{D87C1515-6B8F-4F69-A76F-2647EB8A06A4}">
      <dgm:prSet/>
      <dgm:spPr/>
      <dgm:t>
        <a:bodyPr/>
        <a:lstStyle/>
        <a:p>
          <a:endParaRPr lang="da-DK">
            <a:solidFill>
              <a:schemeClr val="bg1"/>
            </a:solidFill>
          </a:endParaRPr>
        </a:p>
      </dgm:t>
    </dgm:pt>
    <dgm:pt modelId="{8D2ABA7F-4A31-455A-864D-F356F3D1B4D5}">
      <dgm:prSet custT="1"/>
      <dgm:spPr/>
      <dgm:t>
        <a:bodyPr/>
        <a:lstStyle/>
        <a:p>
          <a:r>
            <a:rPr lang="da-DK" sz="1600" noProof="0">
              <a:latin typeface="Calibri"/>
              <a:cs typeface="Calibri"/>
            </a:rPr>
            <a:t>I år 2000 blev </a:t>
          </a:r>
          <a:r>
            <a:rPr lang="da-DK" sz="1600" b="1" noProof="0">
              <a:latin typeface="Calibri"/>
              <a:cs typeface="Calibri"/>
            </a:rPr>
            <a:t>CCTA</a:t>
          </a:r>
          <a:r>
            <a:rPr lang="da-DK" sz="1600" noProof="0">
              <a:latin typeface="Calibri"/>
              <a:cs typeface="Calibri"/>
            </a:rPr>
            <a:t> lagt ind under </a:t>
          </a:r>
          <a:r>
            <a:rPr lang="da-DK" sz="1600" b="1" noProof="0">
              <a:latin typeface="Calibri"/>
              <a:cs typeface="Calibri"/>
            </a:rPr>
            <a:t>Office of </a:t>
          </a:r>
          <a:r>
            <a:rPr lang="en-US" sz="1600" b="1" noProof="0">
              <a:latin typeface="Calibri"/>
              <a:cs typeface="Calibri"/>
            </a:rPr>
            <a:t>Government</a:t>
          </a:r>
          <a:r>
            <a:rPr lang="da-DK" sz="1600" b="1" noProof="0">
              <a:latin typeface="Calibri"/>
              <a:cs typeface="Calibri"/>
            </a:rPr>
            <a:t> Commerce (OGC)</a:t>
          </a:r>
          <a:r>
            <a:rPr lang="da-DK" sz="1600" noProof="0">
              <a:latin typeface="Calibri"/>
              <a:cs typeface="Calibri"/>
            </a:rPr>
            <a:t> og både navn og logo har siden da været OGCs varemærker.</a:t>
          </a:r>
          <a:endParaRPr lang="da-DK" sz="1600" noProof="0" dirty="0"/>
        </a:p>
      </dgm:t>
    </dgm:pt>
    <dgm:pt modelId="{7BF0598C-8BF3-41E0-A6A0-B8AE312F875C}" type="parTrans" cxnId="{849BD561-9AC0-4524-AB92-25DCA5BF3BD8}">
      <dgm:prSet/>
      <dgm:spPr/>
      <dgm:t>
        <a:bodyPr/>
        <a:lstStyle/>
        <a:p>
          <a:endParaRPr lang="da-DK">
            <a:solidFill>
              <a:schemeClr val="bg1"/>
            </a:solidFill>
          </a:endParaRPr>
        </a:p>
      </dgm:t>
    </dgm:pt>
    <dgm:pt modelId="{2BAC7228-A3CC-4D1E-809E-2E5F5C149EF0}" type="sibTrans" cxnId="{849BD561-9AC0-4524-AB92-25DCA5BF3BD8}">
      <dgm:prSet/>
      <dgm:spPr/>
      <dgm:t>
        <a:bodyPr/>
        <a:lstStyle/>
        <a:p>
          <a:endParaRPr lang="da-DK">
            <a:solidFill>
              <a:schemeClr val="bg1"/>
            </a:solidFill>
          </a:endParaRPr>
        </a:p>
      </dgm:t>
    </dgm:pt>
    <dgm:pt modelId="{4573AC7C-E084-4FDD-8320-D13BDB436EC5}">
      <dgm:prSet custT="1"/>
      <dgm:spPr/>
      <dgm:t>
        <a:bodyPr/>
        <a:lstStyle/>
        <a:p>
          <a:r>
            <a:rPr lang="da-DK" sz="1600" noProof="0">
              <a:latin typeface="Calibri"/>
              <a:cs typeface="Calibri"/>
            </a:rPr>
            <a:t>I 2005 påbegyndte </a:t>
          </a:r>
          <a:r>
            <a:rPr lang="da-DK" sz="1600" b="1" noProof="0">
              <a:latin typeface="Calibri"/>
              <a:cs typeface="Calibri"/>
            </a:rPr>
            <a:t>IT</a:t>
          </a:r>
          <a:r>
            <a:rPr lang="en-US" sz="1600" b="1" noProof="0">
              <a:latin typeface="Calibri"/>
              <a:cs typeface="Calibri"/>
            </a:rPr>
            <a:t>SMF</a:t>
          </a:r>
          <a:r>
            <a:rPr lang="da-DK" sz="1600" noProof="0">
              <a:latin typeface="Calibri"/>
              <a:cs typeface="Calibri"/>
            </a:rPr>
            <a:t> og </a:t>
          </a:r>
          <a:r>
            <a:rPr lang="da-DK" sz="1600" b="1" noProof="0">
              <a:latin typeface="Calibri"/>
              <a:cs typeface="Calibri"/>
            </a:rPr>
            <a:t>OGC</a:t>
          </a:r>
          <a:r>
            <a:rPr lang="da-DK" sz="1600" noProof="0">
              <a:latin typeface="Calibri"/>
              <a:cs typeface="Calibri"/>
            </a:rPr>
            <a:t> arbejdet på den </a:t>
          </a:r>
          <a:r>
            <a:rPr lang="da-DK" sz="1600" b="1" noProof="0">
              <a:latin typeface="Calibri"/>
              <a:cs typeface="Calibri"/>
            </a:rPr>
            <a:t>tredje version af ITIL.</a:t>
          </a:r>
        </a:p>
        <a:p>
          <a:r>
            <a:rPr lang="da-DK" sz="1600" b="1" noProof="0">
              <a:latin typeface="Calibri"/>
              <a:cs typeface="Calibri"/>
            </a:rPr>
            <a:t> ITIL version 3 </a:t>
          </a:r>
          <a:r>
            <a:rPr lang="da-DK" sz="1600" noProof="0">
              <a:latin typeface="Calibri"/>
              <a:cs typeface="Calibri"/>
            </a:rPr>
            <a:t>blev lanceret medio </a:t>
          </a:r>
          <a:r>
            <a:rPr lang="da-DK" sz="1600" b="1" noProof="0">
              <a:latin typeface="Calibri"/>
              <a:cs typeface="Calibri"/>
            </a:rPr>
            <a:t>2007</a:t>
          </a:r>
          <a:r>
            <a:rPr lang="da-DK" sz="1600" noProof="0">
              <a:latin typeface="Calibri"/>
              <a:cs typeface="Calibri"/>
            </a:rPr>
            <a:t> som en livscyklus-baseret </a:t>
          </a:r>
          <a:r>
            <a:rPr lang="en-US" sz="1600" noProof="0">
              <a:latin typeface="Calibri"/>
              <a:cs typeface="Calibri"/>
            </a:rPr>
            <a:t>best practice </a:t>
          </a:r>
          <a:r>
            <a:rPr lang="da-DK" sz="1600" noProof="0">
              <a:latin typeface="Calibri"/>
              <a:cs typeface="Calibri"/>
            </a:rPr>
            <a:t>med </a:t>
          </a:r>
          <a:r>
            <a:rPr lang="da-DK" sz="1600" b="1" noProof="0">
              <a:latin typeface="Calibri"/>
              <a:cs typeface="Calibri"/>
            </a:rPr>
            <a:t>5</a:t>
          </a:r>
          <a:r>
            <a:rPr lang="da-DK" sz="1600" noProof="0">
              <a:latin typeface="Calibri"/>
              <a:cs typeface="Calibri"/>
            </a:rPr>
            <a:t> </a:t>
          </a:r>
          <a:r>
            <a:rPr lang="da-DK" sz="1600" b="1" noProof="0">
              <a:latin typeface="Calibri"/>
              <a:cs typeface="Calibri"/>
            </a:rPr>
            <a:t>faser (</a:t>
          </a:r>
          <a:r>
            <a:rPr lang="en-US" sz="1600" b="1" noProof="0">
              <a:latin typeface="Calibri"/>
              <a:cs typeface="Calibri"/>
            </a:rPr>
            <a:t>lifecycle</a:t>
          </a:r>
          <a:r>
            <a:rPr lang="da-DK" sz="1600" b="1" noProof="0">
              <a:latin typeface="Calibri"/>
              <a:cs typeface="Calibri"/>
            </a:rPr>
            <a:t>)</a:t>
          </a:r>
          <a:r>
            <a:rPr lang="da-DK" sz="1600" noProof="0">
              <a:latin typeface="Calibri"/>
              <a:cs typeface="Calibri"/>
            </a:rPr>
            <a:t>, der udgør grundlaget for ITIL.</a:t>
          </a:r>
          <a:endParaRPr lang="da-DK" sz="1600" noProof="0" dirty="0"/>
        </a:p>
      </dgm:t>
    </dgm:pt>
    <dgm:pt modelId="{545E0CF7-C3C4-42F9-A485-93D83CC117F8}" type="parTrans" cxnId="{BFB2FD05-A415-4D77-BE18-48489DCCCFC7}">
      <dgm:prSet/>
      <dgm:spPr/>
      <dgm:t>
        <a:bodyPr/>
        <a:lstStyle/>
        <a:p>
          <a:endParaRPr lang="da-DK">
            <a:solidFill>
              <a:schemeClr val="bg1"/>
            </a:solidFill>
          </a:endParaRPr>
        </a:p>
      </dgm:t>
    </dgm:pt>
    <dgm:pt modelId="{DF3BDFDF-5FCF-45B9-9DF2-EA02FFB95A4C}" type="sibTrans" cxnId="{BFB2FD05-A415-4D77-BE18-48489DCCCFC7}">
      <dgm:prSet/>
      <dgm:spPr/>
      <dgm:t>
        <a:bodyPr/>
        <a:lstStyle/>
        <a:p>
          <a:endParaRPr lang="da-DK">
            <a:solidFill>
              <a:schemeClr val="bg1"/>
            </a:solidFill>
          </a:endParaRPr>
        </a:p>
      </dgm:t>
    </dgm:pt>
    <dgm:pt modelId="{FE2D8053-837F-44DE-8C7F-2EBF8046FFD6}" type="pres">
      <dgm:prSet presAssocID="{FF01DAF2-2A25-4423-9ACC-0BC6613188B0}" presName="diagram" presStyleCnt="0">
        <dgm:presLayoutVars>
          <dgm:dir/>
          <dgm:resizeHandles val="exact"/>
        </dgm:presLayoutVars>
      </dgm:prSet>
      <dgm:spPr/>
    </dgm:pt>
    <dgm:pt modelId="{5E353A70-525A-4141-B47E-040536BC14B4}" type="pres">
      <dgm:prSet presAssocID="{F24B3F31-0454-4EDD-BC70-5D4D7666F463}" presName="node" presStyleLbl="node1" presStyleIdx="0" presStyleCnt="5">
        <dgm:presLayoutVars>
          <dgm:bulletEnabled val="1"/>
        </dgm:presLayoutVars>
      </dgm:prSet>
      <dgm:spPr/>
    </dgm:pt>
    <dgm:pt modelId="{B6B5B010-6CFE-4E19-A4FF-988AB4F1474A}" type="pres">
      <dgm:prSet presAssocID="{26EF84E2-CFEC-4797-A413-C8169BF79879}" presName="sibTrans" presStyleCnt="0"/>
      <dgm:spPr/>
    </dgm:pt>
    <dgm:pt modelId="{2AAF38B3-2BDD-4EA0-897C-9556B3045E8D}" type="pres">
      <dgm:prSet presAssocID="{589647EB-ECF3-463F-A892-C12E1FCE054B}" presName="node" presStyleLbl="node1" presStyleIdx="1" presStyleCnt="5">
        <dgm:presLayoutVars>
          <dgm:bulletEnabled val="1"/>
        </dgm:presLayoutVars>
      </dgm:prSet>
      <dgm:spPr/>
    </dgm:pt>
    <dgm:pt modelId="{AE952D1A-8055-43F4-BCC9-1A87173D3064}" type="pres">
      <dgm:prSet presAssocID="{6EFA2F9B-AC95-4CD1-BC51-86952CCCC4BA}" presName="sibTrans" presStyleCnt="0"/>
      <dgm:spPr/>
    </dgm:pt>
    <dgm:pt modelId="{DFD40D15-2633-4200-BDFE-BF15F22D7A40}" type="pres">
      <dgm:prSet presAssocID="{7E4E8A7B-34F4-4197-9CF8-2428906D7B7E}" presName="node" presStyleLbl="node1" presStyleIdx="2" presStyleCnt="5">
        <dgm:presLayoutVars>
          <dgm:bulletEnabled val="1"/>
        </dgm:presLayoutVars>
      </dgm:prSet>
      <dgm:spPr/>
    </dgm:pt>
    <dgm:pt modelId="{F6CF2181-CAB3-4AD8-83D1-8DFD9D494F7D}" type="pres">
      <dgm:prSet presAssocID="{D2012CEA-446C-4ABC-898C-51BDDBD9FE4D}" presName="sibTrans" presStyleCnt="0"/>
      <dgm:spPr/>
    </dgm:pt>
    <dgm:pt modelId="{EE09354F-951B-4B6C-93A4-291F4BDB78A3}" type="pres">
      <dgm:prSet presAssocID="{8D2ABA7F-4A31-455A-864D-F356F3D1B4D5}" presName="node" presStyleLbl="node1" presStyleIdx="3" presStyleCnt="5">
        <dgm:presLayoutVars>
          <dgm:bulletEnabled val="1"/>
        </dgm:presLayoutVars>
      </dgm:prSet>
      <dgm:spPr/>
    </dgm:pt>
    <dgm:pt modelId="{D52F019E-15F2-409D-BE7E-96BE6173B368}" type="pres">
      <dgm:prSet presAssocID="{2BAC7228-A3CC-4D1E-809E-2E5F5C149EF0}" presName="sibTrans" presStyleCnt="0"/>
      <dgm:spPr/>
    </dgm:pt>
    <dgm:pt modelId="{66456630-0AB2-42DD-880E-E464D39C408B}" type="pres">
      <dgm:prSet presAssocID="{4573AC7C-E084-4FDD-8320-D13BDB436EC5}" presName="node" presStyleLbl="node1" presStyleIdx="4" presStyleCnt="5" custScaleX="142585" custScaleY="102281">
        <dgm:presLayoutVars>
          <dgm:bulletEnabled val="1"/>
        </dgm:presLayoutVars>
      </dgm:prSet>
      <dgm:spPr/>
    </dgm:pt>
  </dgm:ptLst>
  <dgm:cxnLst>
    <dgm:cxn modelId="{BFB2FD05-A415-4D77-BE18-48489DCCCFC7}" srcId="{FF01DAF2-2A25-4423-9ACC-0BC6613188B0}" destId="{4573AC7C-E084-4FDD-8320-D13BDB436EC5}" srcOrd="4" destOrd="0" parTransId="{545E0CF7-C3C4-42F9-A485-93D83CC117F8}" sibTransId="{DF3BDFDF-5FCF-45B9-9DF2-EA02FFB95A4C}"/>
    <dgm:cxn modelId="{D87C1515-6B8F-4F69-A76F-2647EB8A06A4}" srcId="{FF01DAF2-2A25-4423-9ACC-0BC6613188B0}" destId="{7E4E8A7B-34F4-4197-9CF8-2428906D7B7E}" srcOrd="2" destOrd="0" parTransId="{B0E84644-D173-4D84-8449-C7C0F2024C94}" sibTransId="{D2012CEA-446C-4ABC-898C-51BDDBD9FE4D}"/>
    <dgm:cxn modelId="{45D3921C-A4B9-4FFA-BF02-B0A18B80228F}" srcId="{FF01DAF2-2A25-4423-9ACC-0BC6613188B0}" destId="{589647EB-ECF3-463F-A892-C12E1FCE054B}" srcOrd="1" destOrd="0" parTransId="{475D05B4-A169-47FA-8207-1754E7625D4B}" sibTransId="{6EFA2F9B-AC95-4CD1-BC51-86952CCCC4BA}"/>
    <dgm:cxn modelId="{48163C1D-75E8-4A5A-89FD-14A3F1D9D905}" srcId="{FF01DAF2-2A25-4423-9ACC-0BC6613188B0}" destId="{F24B3F31-0454-4EDD-BC70-5D4D7666F463}" srcOrd="0" destOrd="0" parTransId="{E53C09F0-FDE9-4584-A0BE-40D8596A8AE7}" sibTransId="{26EF84E2-CFEC-4797-A413-C8169BF79879}"/>
    <dgm:cxn modelId="{7890D11F-58F9-454A-863F-99DF2957AA7E}" type="presOf" srcId="{7E4E8A7B-34F4-4197-9CF8-2428906D7B7E}" destId="{DFD40D15-2633-4200-BDFE-BF15F22D7A40}" srcOrd="0" destOrd="0" presId="urn:microsoft.com/office/officeart/2005/8/layout/default"/>
    <dgm:cxn modelId="{849BD561-9AC0-4524-AB92-25DCA5BF3BD8}" srcId="{FF01DAF2-2A25-4423-9ACC-0BC6613188B0}" destId="{8D2ABA7F-4A31-455A-864D-F356F3D1B4D5}" srcOrd="3" destOrd="0" parTransId="{7BF0598C-8BF3-41E0-A6A0-B8AE312F875C}" sibTransId="{2BAC7228-A3CC-4D1E-809E-2E5F5C149EF0}"/>
    <dgm:cxn modelId="{5E2ABD4F-72A3-4505-958D-9B7FC7654309}" type="presOf" srcId="{4573AC7C-E084-4FDD-8320-D13BDB436EC5}" destId="{66456630-0AB2-42DD-880E-E464D39C408B}" srcOrd="0" destOrd="0" presId="urn:microsoft.com/office/officeart/2005/8/layout/default"/>
    <dgm:cxn modelId="{3209AC83-B0D1-4865-80AF-5561FAF0050F}" type="presOf" srcId="{F24B3F31-0454-4EDD-BC70-5D4D7666F463}" destId="{5E353A70-525A-4141-B47E-040536BC14B4}" srcOrd="0" destOrd="0" presId="urn:microsoft.com/office/officeart/2005/8/layout/default"/>
    <dgm:cxn modelId="{5F1A4198-4A7B-485E-971E-83977A21ABDC}" type="presOf" srcId="{8D2ABA7F-4A31-455A-864D-F356F3D1B4D5}" destId="{EE09354F-951B-4B6C-93A4-291F4BDB78A3}" srcOrd="0" destOrd="0" presId="urn:microsoft.com/office/officeart/2005/8/layout/default"/>
    <dgm:cxn modelId="{1962C0D0-4301-46E3-B1B5-B34F96D3079E}" type="presOf" srcId="{FF01DAF2-2A25-4423-9ACC-0BC6613188B0}" destId="{FE2D8053-837F-44DE-8C7F-2EBF8046FFD6}" srcOrd="0" destOrd="0" presId="urn:microsoft.com/office/officeart/2005/8/layout/default"/>
    <dgm:cxn modelId="{6C5541DC-3575-4629-A876-A04ADAAEE3A0}" type="presOf" srcId="{589647EB-ECF3-463F-A892-C12E1FCE054B}" destId="{2AAF38B3-2BDD-4EA0-897C-9556B3045E8D}" srcOrd="0" destOrd="0" presId="urn:microsoft.com/office/officeart/2005/8/layout/default"/>
    <dgm:cxn modelId="{CA727A1A-ECEB-4002-B5F0-A2CCD7F3AF34}" type="presParOf" srcId="{FE2D8053-837F-44DE-8C7F-2EBF8046FFD6}" destId="{5E353A70-525A-4141-B47E-040536BC14B4}" srcOrd="0" destOrd="0" presId="urn:microsoft.com/office/officeart/2005/8/layout/default"/>
    <dgm:cxn modelId="{4A1CBF6F-FE64-4649-8D54-B3972BDFF18D}" type="presParOf" srcId="{FE2D8053-837F-44DE-8C7F-2EBF8046FFD6}" destId="{B6B5B010-6CFE-4E19-A4FF-988AB4F1474A}" srcOrd="1" destOrd="0" presId="urn:microsoft.com/office/officeart/2005/8/layout/default"/>
    <dgm:cxn modelId="{363E89EF-2ACF-424C-967F-163F512318D3}" type="presParOf" srcId="{FE2D8053-837F-44DE-8C7F-2EBF8046FFD6}" destId="{2AAF38B3-2BDD-4EA0-897C-9556B3045E8D}" srcOrd="2" destOrd="0" presId="urn:microsoft.com/office/officeart/2005/8/layout/default"/>
    <dgm:cxn modelId="{2FB62F25-4663-4A82-8076-870181252881}" type="presParOf" srcId="{FE2D8053-837F-44DE-8C7F-2EBF8046FFD6}" destId="{AE952D1A-8055-43F4-BCC9-1A87173D3064}" srcOrd="3" destOrd="0" presId="urn:microsoft.com/office/officeart/2005/8/layout/default"/>
    <dgm:cxn modelId="{7E382056-11FA-4390-94A4-94DF90D27E47}" type="presParOf" srcId="{FE2D8053-837F-44DE-8C7F-2EBF8046FFD6}" destId="{DFD40D15-2633-4200-BDFE-BF15F22D7A40}" srcOrd="4" destOrd="0" presId="urn:microsoft.com/office/officeart/2005/8/layout/default"/>
    <dgm:cxn modelId="{0AE76723-A4E9-406E-A36A-C3DC13AF5A87}" type="presParOf" srcId="{FE2D8053-837F-44DE-8C7F-2EBF8046FFD6}" destId="{F6CF2181-CAB3-4AD8-83D1-8DFD9D494F7D}" srcOrd="5" destOrd="0" presId="urn:microsoft.com/office/officeart/2005/8/layout/default"/>
    <dgm:cxn modelId="{14A5182F-D3EB-4051-A0BD-30AD02E9AEA9}" type="presParOf" srcId="{FE2D8053-837F-44DE-8C7F-2EBF8046FFD6}" destId="{EE09354F-951B-4B6C-93A4-291F4BDB78A3}" srcOrd="6" destOrd="0" presId="urn:microsoft.com/office/officeart/2005/8/layout/default"/>
    <dgm:cxn modelId="{52FAEEC0-BDC8-482C-9A84-8AF04FF2DA58}" type="presParOf" srcId="{FE2D8053-837F-44DE-8C7F-2EBF8046FFD6}" destId="{D52F019E-15F2-409D-BE7E-96BE6173B368}" srcOrd="7" destOrd="0" presId="urn:microsoft.com/office/officeart/2005/8/layout/default"/>
    <dgm:cxn modelId="{151068CF-4C80-42D6-ACEC-1AEFC0876EED}" type="presParOf" srcId="{FE2D8053-837F-44DE-8C7F-2EBF8046FFD6}" destId="{66456630-0AB2-42DD-880E-E464D39C408B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CFC6B9-DDCA-4C5A-8CBE-CE23FE36CF0D}">
      <dsp:nvSpPr>
        <dsp:cNvPr id="0" name=""/>
        <dsp:cNvSpPr/>
      </dsp:nvSpPr>
      <dsp:spPr>
        <a:xfrm>
          <a:off x="996" y="745404"/>
          <a:ext cx="3886481" cy="23318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100" b="1" kern="1200" dirty="0"/>
            <a:t>Formålstjenlighed</a:t>
          </a:r>
          <a:r>
            <a:rPr lang="da-DK" sz="2100" kern="1200" dirty="0"/>
            <a:t> (Service </a:t>
          </a:r>
          <a:r>
            <a:rPr lang="en-US" sz="2100" kern="1200" noProof="0" dirty="0"/>
            <a:t>utility</a:t>
          </a:r>
          <a:r>
            <a:rPr lang="da-DK" sz="2100" kern="1200" dirty="0"/>
            <a:t>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a-DK" sz="1600" kern="1200" dirty="0"/>
            <a:t>Ved formålstjenlighed forstås den funktionalitet, som stilles til rådighed i kraft af servicen set fra kundens perspektiv.</a:t>
          </a:r>
        </a:p>
      </dsp:txBody>
      <dsp:txXfrm>
        <a:off x="996" y="745404"/>
        <a:ext cx="3886481" cy="2331888"/>
      </dsp:txXfrm>
    </dsp:sp>
    <dsp:sp modelId="{50EAF69E-A824-4F8E-820A-CEEEFBE34C96}">
      <dsp:nvSpPr>
        <dsp:cNvPr id="0" name=""/>
        <dsp:cNvSpPr/>
      </dsp:nvSpPr>
      <dsp:spPr>
        <a:xfrm>
          <a:off x="4276126" y="745404"/>
          <a:ext cx="3886481" cy="233188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2100" b="1" kern="1200" dirty="0"/>
            <a:t>Anvendelighed</a:t>
          </a:r>
          <a:r>
            <a:rPr lang="da-DK" sz="2100" kern="1200" dirty="0"/>
            <a:t> (Service </a:t>
          </a:r>
          <a:r>
            <a:rPr lang="en-US" sz="2100" kern="1200" noProof="0" dirty="0"/>
            <a:t>warranty</a:t>
          </a:r>
          <a:r>
            <a:rPr lang="da-DK" sz="2100" kern="1200" dirty="0"/>
            <a:t>).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a-DK" sz="1600" kern="1200" dirty="0"/>
            <a:t>Ved anvendelighed forstås det forhold, at servicen vil leve op til de aftalte krav om tilgængelighed, kapacitet og sikkerhed. </a:t>
          </a:r>
          <a:br>
            <a:rPr lang="da-DK" sz="1600" kern="1200" dirty="0"/>
          </a:br>
          <a:r>
            <a:rPr lang="da-DK" sz="1600" kern="1200" dirty="0"/>
            <a:t>Disse krav kan aftales i en formel aftale, som f.eks. en Service Level Agreement (SLA) eller kontrakt.</a:t>
          </a:r>
        </a:p>
      </dsp:txBody>
      <dsp:txXfrm>
        <a:off x="4276126" y="745404"/>
        <a:ext cx="3886481" cy="23318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353A70-525A-4141-B47E-040536BC14B4}">
      <dsp:nvSpPr>
        <dsp:cNvPr id="0" name=""/>
        <dsp:cNvSpPr/>
      </dsp:nvSpPr>
      <dsp:spPr>
        <a:xfrm>
          <a:off x="0" y="387924"/>
          <a:ext cx="2686347" cy="1611808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alpha val="90000"/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 dirty="0">
              <a:latin typeface="Calibri"/>
              <a:cs typeface="Calibri"/>
            </a:rPr>
            <a:t>I løbet af </a:t>
          </a:r>
          <a:r>
            <a:rPr lang="da-DK" sz="1600" b="1" kern="1200" noProof="0" dirty="0">
              <a:latin typeface="Calibri"/>
              <a:cs typeface="Calibri"/>
            </a:rPr>
            <a:t>halvfemserne</a:t>
          </a:r>
          <a:r>
            <a:rPr lang="da-DK" sz="1600" kern="1200" noProof="0" dirty="0">
              <a:latin typeface="Calibri"/>
              <a:cs typeface="Calibri"/>
            </a:rPr>
            <a:t> stod det klart, at de oprindelige bøger var for </a:t>
          </a:r>
          <a:r>
            <a:rPr lang="da-DK" sz="1600" b="1" kern="1200" noProof="0" dirty="0">
              <a:latin typeface="Calibri"/>
              <a:cs typeface="Calibri"/>
            </a:rPr>
            <a:t>funktionsorienterede</a:t>
          </a:r>
        </a:p>
      </dsp:txBody>
      <dsp:txXfrm>
        <a:off x="0" y="387924"/>
        <a:ext cx="2686347" cy="1611808"/>
      </dsp:txXfrm>
    </dsp:sp>
    <dsp:sp modelId="{2AAF38B3-2BDD-4EA0-897C-9556B3045E8D}">
      <dsp:nvSpPr>
        <dsp:cNvPr id="0" name=""/>
        <dsp:cNvSpPr/>
      </dsp:nvSpPr>
      <dsp:spPr>
        <a:xfrm>
          <a:off x="2954982" y="387924"/>
          <a:ext cx="2686347" cy="1611808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10000"/>
                <a:tint val="96000"/>
                <a:lumMod val="100000"/>
              </a:schemeClr>
            </a:gs>
            <a:gs pos="78000">
              <a:schemeClr val="accent1">
                <a:alpha val="90000"/>
                <a:hueOff val="0"/>
                <a:satOff val="0"/>
                <a:lumOff val="0"/>
                <a:alphaOff val="-1000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400" kern="1200" noProof="0" dirty="0">
              <a:latin typeface="Calibri"/>
              <a:cs typeface="Calibri"/>
            </a:rPr>
            <a:t>I 1999 arbejdes med en ny version af ITIL af CCTA</a:t>
          </a:r>
          <a:r>
            <a:rPr lang="da-DK" sz="1400" kern="1200" baseline="30000" noProof="0" dirty="0">
              <a:latin typeface="Calibri"/>
              <a:cs typeface="Calibri"/>
            </a:rPr>
            <a:t>1</a:t>
          </a:r>
          <a:r>
            <a:rPr lang="da-DK" sz="1400" kern="1200" noProof="0" dirty="0">
              <a:latin typeface="Calibri"/>
              <a:cs typeface="Calibri"/>
            </a:rPr>
            <a:t> og ITSMF</a:t>
          </a:r>
          <a:r>
            <a:rPr lang="da-DK" sz="1400" kern="1200" baseline="30000" noProof="0" dirty="0">
              <a:latin typeface="Calibri"/>
              <a:cs typeface="Calibri"/>
            </a:rPr>
            <a:t>2</a:t>
          </a:r>
          <a:r>
            <a:rPr lang="da-DK" sz="1400" kern="1200" noProof="0" dirty="0">
              <a:latin typeface="Calibri"/>
              <a:cs typeface="Calibri"/>
            </a:rPr>
            <a:t>. Denne var langt mere </a:t>
          </a:r>
          <a:r>
            <a:rPr lang="da-DK" sz="1400" b="1" kern="1200" noProof="0" dirty="0">
              <a:latin typeface="Calibri"/>
              <a:cs typeface="Calibri"/>
            </a:rPr>
            <a:t>procesorienteret</a:t>
          </a:r>
          <a:r>
            <a:rPr lang="da-DK" sz="1400" kern="1200" noProof="0" dirty="0">
              <a:latin typeface="Calibri"/>
              <a:cs typeface="Calibri"/>
            </a:rPr>
            <a:t> og anvendelig i distribuerede miljøer.</a:t>
          </a:r>
          <a:endParaRPr lang="da-DK" sz="1400" kern="1200" noProof="0" dirty="0"/>
        </a:p>
      </dsp:txBody>
      <dsp:txXfrm>
        <a:off x="2954982" y="387924"/>
        <a:ext cx="2686347" cy="1611808"/>
      </dsp:txXfrm>
    </dsp:sp>
    <dsp:sp modelId="{DFD40D15-2633-4200-BDFE-BF15F22D7A40}">
      <dsp:nvSpPr>
        <dsp:cNvPr id="0" name=""/>
        <dsp:cNvSpPr/>
      </dsp:nvSpPr>
      <dsp:spPr>
        <a:xfrm>
          <a:off x="5909964" y="387924"/>
          <a:ext cx="2686347" cy="1611808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0000"/>
                <a:tint val="96000"/>
                <a:lumMod val="100000"/>
              </a:schemeClr>
            </a:gs>
            <a:gs pos="78000">
              <a:schemeClr val="accent1">
                <a:alpha val="90000"/>
                <a:hueOff val="0"/>
                <a:satOff val="0"/>
                <a:lumOff val="0"/>
                <a:alphaOff val="-2000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>
              <a:latin typeface="Calibri"/>
              <a:cs typeface="Calibri"/>
            </a:rPr>
            <a:t>Serien ændrede sig til et sæt af </a:t>
          </a:r>
          <a:r>
            <a:rPr lang="da-DK" sz="1600" b="1" kern="1200" noProof="0">
              <a:latin typeface="Calibri"/>
              <a:cs typeface="Calibri"/>
            </a:rPr>
            <a:t>10</a:t>
          </a:r>
          <a:r>
            <a:rPr lang="da-DK" sz="1600" kern="1200" noProof="0">
              <a:latin typeface="Calibri"/>
              <a:cs typeface="Calibri"/>
            </a:rPr>
            <a:t> sammenhængende bøger</a:t>
          </a:r>
          <a:endParaRPr lang="da-DK" sz="1600" kern="1200" noProof="0" dirty="0"/>
        </a:p>
      </dsp:txBody>
      <dsp:txXfrm>
        <a:off x="5909964" y="387924"/>
        <a:ext cx="2686347" cy="1611808"/>
      </dsp:txXfrm>
    </dsp:sp>
    <dsp:sp modelId="{EE09354F-951B-4B6C-93A4-291F4BDB78A3}">
      <dsp:nvSpPr>
        <dsp:cNvPr id="0" name=""/>
        <dsp:cNvSpPr/>
      </dsp:nvSpPr>
      <dsp:spPr>
        <a:xfrm>
          <a:off x="905500" y="2286750"/>
          <a:ext cx="2686347" cy="1611808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30000"/>
                <a:tint val="96000"/>
                <a:lumMod val="100000"/>
              </a:schemeClr>
            </a:gs>
            <a:gs pos="78000">
              <a:schemeClr val="accent1">
                <a:alpha val="90000"/>
                <a:hueOff val="0"/>
                <a:satOff val="0"/>
                <a:lumOff val="0"/>
                <a:alphaOff val="-3000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>
              <a:latin typeface="Calibri"/>
              <a:cs typeface="Calibri"/>
            </a:rPr>
            <a:t>I år 2000 blev </a:t>
          </a:r>
          <a:r>
            <a:rPr lang="da-DK" sz="1600" b="1" kern="1200" noProof="0">
              <a:latin typeface="Calibri"/>
              <a:cs typeface="Calibri"/>
            </a:rPr>
            <a:t>CCTA</a:t>
          </a:r>
          <a:r>
            <a:rPr lang="da-DK" sz="1600" kern="1200" noProof="0">
              <a:latin typeface="Calibri"/>
              <a:cs typeface="Calibri"/>
            </a:rPr>
            <a:t> lagt ind under </a:t>
          </a:r>
          <a:r>
            <a:rPr lang="da-DK" sz="1600" b="1" kern="1200" noProof="0">
              <a:latin typeface="Calibri"/>
              <a:cs typeface="Calibri"/>
            </a:rPr>
            <a:t>Office of </a:t>
          </a:r>
          <a:r>
            <a:rPr lang="en-US" sz="1600" b="1" kern="1200" noProof="0">
              <a:latin typeface="Calibri"/>
              <a:cs typeface="Calibri"/>
            </a:rPr>
            <a:t>Government</a:t>
          </a:r>
          <a:r>
            <a:rPr lang="da-DK" sz="1600" b="1" kern="1200" noProof="0">
              <a:latin typeface="Calibri"/>
              <a:cs typeface="Calibri"/>
            </a:rPr>
            <a:t> Commerce (OGC)</a:t>
          </a:r>
          <a:r>
            <a:rPr lang="da-DK" sz="1600" kern="1200" noProof="0">
              <a:latin typeface="Calibri"/>
              <a:cs typeface="Calibri"/>
            </a:rPr>
            <a:t> og både navn og logo har siden da været OGCs varemærker.</a:t>
          </a:r>
          <a:endParaRPr lang="da-DK" sz="1600" kern="1200" noProof="0" dirty="0"/>
        </a:p>
      </dsp:txBody>
      <dsp:txXfrm>
        <a:off x="905500" y="2286750"/>
        <a:ext cx="2686347" cy="1611808"/>
      </dsp:txXfrm>
    </dsp:sp>
    <dsp:sp modelId="{66456630-0AB2-42DD-880E-E464D39C408B}">
      <dsp:nvSpPr>
        <dsp:cNvPr id="0" name=""/>
        <dsp:cNvSpPr/>
      </dsp:nvSpPr>
      <dsp:spPr>
        <a:xfrm>
          <a:off x="3860482" y="2268368"/>
          <a:ext cx="3830328" cy="1648573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40000"/>
                <a:tint val="96000"/>
                <a:lumMod val="100000"/>
              </a:schemeClr>
            </a:gs>
            <a:gs pos="78000">
              <a:schemeClr val="accent1">
                <a:alpha val="90000"/>
                <a:hueOff val="0"/>
                <a:satOff val="0"/>
                <a:lumOff val="0"/>
                <a:alphaOff val="-4000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kern="1200" noProof="0">
              <a:latin typeface="Calibri"/>
              <a:cs typeface="Calibri"/>
            </a:rPr>
            <a:t>I 2005 påbegyndte </a:t>
          </a:r>
          <a:r>
            <a:rPr lang="da-DK" sz="1600" b="1" kern="1200" noProof="0">
              <a:latin typeface="Calibri"/>
              <a:cs typeface="Calibri"/>
            </a:rPr>
            <a:t>IT</a:t>
          </a:r>
          <a:r>
            <a:rPr lang="en-US" sz="1600" b="1" kern="1200" noProof="0">
              <a:latin typeface="Calibri"/>
              <a:cs typeface="Calibri"/>
            </a:rPr>
            <a:t>SMF</a:t>
          </a:r>
          <a:r>
            <a:rPr lang="da-DK" sz="1600" kern="1200" noProof="0">
              <a:latin typeface="Calibri"/>
              <a:cs typeface="Calibri"/>
            </a:rPr>
            <a:t> og </a:t>
          </a:r>
          <a:r>
            <a:rPr lang="da-DK" sz="1600" b="1" kern="1200" noProof="0">
              <a:latin typeface="Calibri"/>
              <a:cs typeface="Calibri"/>
            </a:rPr>
            <a:t>OGC</a:t>
          </a:r>
          <a:r>
            <a:rPr lang="da-DK" sz="1600" kern="1200" noProof="0">
              <a:latin typeface="Calibri"/>
              <a:cs typeface="Calibri"/>
            </a:rPr>
            <a:t> arbejdet på den </a:t>
          </a:r>
          <a:r>
            <a:rPr lang="da-DK" sz="1600" b="1" kern="1200" noProof="0">
              <a:latin typeface="Calibri"/>
              <a:cs typeface="Calibri"/>
            </a:rPr>
            <a:t>tredje version af ITIL.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a-DK" sz="1600" b="1" kern="1200" noProof="0">
              <a:latin typeface="Calibri"/>
              <a:cs typeface="Calibri"/>
            </a:rPr>
            <a:t> ITIL version 3 </a:t>
          </a:r>
          <a:r>
            <a:rPr lang="da-DK" sz="1600" kern="1200" noProof="0">
              <a:latin typeface="Calibri"/>
              <a:cs typeface="Calibri"/>
            </a:rPr>
            <a:t>blev lanceret medio </a:t>
          </a:r>
          <a:r>
            <a:rPr lang="da-DK" sz="1600" b="1" kern="1200" noProof="0">
              <a:latin typeface="Calibri"/>
              <a:cs typeface="Calibri"/>
            </a:rPr>
            <a:t>2007</a:t>
          </a:r>
          <a:r>
            <a:rPr lang="da-DK" sz="1600" kern="1200" noProof="0">
              <a:latin typeface="Calibri"/>
              <a:cs typeface="Calibri"/>
            </a:rPr>
            <a:t> som en livscyklus-baseret </a:t>
          </a:r>
          <a:r>
            <a:rPr lang="en-US" sz="1600" kern="1200" noProof="0">
              <a:latin typeface="Calibri"/>
              <a:cs typeface="Calibri"/>
            </a:rPr>
            <a:t>best practice </a:t>
          </a:r>
          <a:r>
            <a:rPr lang="da-DK" sz="1600" kern="1200" noProof="0">
              <a:latin typeface="Calibri"/>
              <a:cs typeface="Calibri"/>
            </a:rPr>
            <a:t>med </a:t>
          </a:r>
          <a:r>
            <a:rPr lang="da-DK" sz="1600" b="1" kern="1200" noProof="0">
              <a:latin typeface="Calibri"/>
              <a:cs typeface="Calibri"/>
            </a:rPr>
            <a:t>5</a:t>
          </a:r>
          <a:r>
            <a:rPr lang="da-DK" sz="1600" kern="1200" noProof="0">
              <a:latin typeface="Calibri"/>
              <a:cs typeface="Calibri"/>
            </a:rPr>
            <a:t> </a:t>
          </a:r>
          <a:r>
            <a:rPr lang="da-DK" sz="1600" b="1" kern="1200" noProof="0">
              <a:latin typeface="Calibri"/>
              <a:cs typeface="Calibri"/>
            </a:rPr>
            <a:t>faser (</a:t>
          </a:r>
          <a:r>
            <a:rPr lang="en-US" sz="1600" b="1" kern="1200" noProof="0">
              <a:latin typeface="Calibri"/>
              <a:cs typeface="Calibri"/>
            </a:rPr>
            <a:t>lifecycle</a:t>
          </a:r>
          <a:r>
            <a:rPr lang="da-DK" sz="1600" b="1" kern="1200" noProof="0">
              <a:latin typeface="Calibri"/>
              <a:cs typeface="Calibri"/>
            </a:rPr>
            <a:t>)</a:t>
          </a:r>
          <a:r>
            <a:rPr lang="da-DK" sz="1600" kern="1200" noProof="0">
              <a:latin typeface="Calibri"/>
              <a:cs typeface="Calibri"/>
            </a:rPr>
            <a:t>, der udgør grundlaget for ITIL.</a:t>
          </a:r>
          <a:endParaRPr lang="da-DK" sz="1600" kern="1200" noProof="0" dirty="0"/>
        </a:p>
      </dsp:txBody>
      <dsp:txXfrm>
        <a:off x="3860482" y="2268368"/>
        <a:ext cx="3830328" cy="16485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2:40.84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15888 3572 4736,'-16'0'1824,"16"16"-960,-15-2-576,30 2 512,-15 0-96,16 14 32,-16 16-96,31 0-32,-1 16-320,1-16 32,15 16 32,-15 15-192,0-16-32,0 1 0,-1 0 0,17-16-224,-17 0 0,-14-15-608,15 0-256,-31-16-480,15 0-224,-30-15-864</inkml:trace>
  <inkml:trace contextRef="#ctx0" brushRef="#br0" timeOffset="-608">15534 3602 3328,'-31'-46'1216,"31"31"-640,-15 0-128,0-1 544,-1 16 0,16-15 128,-15 15-320,-1 0-192,1 15-320,0-15-64,15 31 0,-16 16 32,32-1 64,-16 15 32,15 16 32,0 0-64,16 16 32,0 14-128,0 1-64,15-16-160,0-15 0,-15 0 64,31-16 32,-16-14-128,0-1-32,-15 1 32,0-17 0,-1 1-128,-14 0-32,-1-16-480,0 0-128,-15-15-864,-15 0-352,0-15-640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28.33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24898 6907 3456,'-15'-30'1408,"15"30"-768,0 0-256,0 0 512,0 0-224,0 0 0,0 15 32,0 0 32,15 15-384,0-1 224,0 16 128,14-1 0,1 30-32,-2-16-448,17 31-192,-15-15 160,14 15 96,-14-15-128,0 0-32,-16 0-64,15-16 32,-14 1-128,0-14 0,0-16-736,-15 1-320,14-1-1184,2-29-1760,-16 16 896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7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24898 6907 3456,'-15'-30'1408,"15"30"-768,0 0-256,0 0 512,0 0-224,0 0 0,0 15 32,0 0 32,15 15-384,0-1 224,0 16 128,14-1 0,0 30-32,1-16-448,14 31-192,-14-15 160,15 15 96,-17-15-128,2 0-32,-15 0-64,15-16 32,-15 1-128,-1-14 0,1-16-736,-15 1-320,14-1-1184,2-29-1760,-16 16 896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7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23715 7899 3712,'0'0'1472,"0"0"-768,0 0-128,0 0 576,15 14-32,-15-14 64,0 15-160,0-15-64,15 15-544,-15 0-32,29 14 32,1-14-96,0 29 64,-1-14-160,1 14-64,-1 1-64,16 29 0,-16-30-64,1 30-32,-1-15 32,-14 0 32,15 1 32,-15 14 32,-1-1 64,-14-13 32,15-1 32,-30-15 64,1 1-32,-16-1 0,15-14-161,-29-1-31,14-14-192,-14 0 1,14-15-545,1 0-192,-1 0-800,1-30-320,-1 1-1632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7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25638 7513 5376,'0'15'2112,"0"-15"-1152,30 30-576,-30-30 608,14 29-320,1-14 32,14 15-224,-13 14-32,28 0-256,-14 0 160,-1 30 128,16-14-32,-16 28 64,0-14-96,1 16 64,0-17-256,-1 1-128,1 0-64,-15-15 32,14 1 32,-29-16 32,15 0-416,-1 0-128,-14-14-576,16-15-192,-16 14-1056,0-29-416,0 0-224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8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23316 8062 2176,'30'-44'864,"-30"44"-448,30-30-416,-16 30 160,1-14-192,0 14-32,14-15-480,-14 15-192,0 0-64,0-15 32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8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23064 8181 2304,'0'0'864,"0"0"-448,0 0-128,15 0 352,-15 0 0,0 0 96,15 0-288,-1-15-96,16 0-128,-15 0-64,30-14-96,-31 14 32,16 0-64,-1 0-32,-14 0 32,15 1-32,-16 14 64,-14 0-256,0 14-96,0-14 64,-29 15 128,-1 15 128,1-15 128,-1-1 64,16 1 96,-16 0-160,15 0-96,0 0-32,15-1-32,-14-14-96,28 0 0,1-14 64,0-1 64,15 15-64,-1-30 0,-14 15 32,-1 1 64,1-1 96,0 0 64,0 15-192,-15-15 0,15 15-96,-30 0 0,15 0 0,-15 15-64,-15 0 0,1 0 0,14-1 0,1 1 96,-16 0-64,30 0-32,-15-15 0,30 0 0,-1 0 96,16-30 0,-15 15-64,14-14 64,1 14 96,0-15 32,-1 1-32,-14 14-64,15 0 224,-30 15 160,0 0-192,0 0-32,-15 0-96,-15 15-64,1 0-64,-16 14 32,16 1-192,-1-15 0,0 14-192,1-14-64,14 0-768,-15 0-960,30-15 672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8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23537 7500 4864,'-15'-16'1824,"15"16"-960,0-14-672,0 14 480,0 0-512,0 0-64,0 0-704,15 0-256,-15 14-1312,0-14-608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8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24544 7885 896,'14'0'352,"-14"0"-192,0-15 288,0 15 384,0 0-160,15 0-64,-15-14-224,0 14-64,15-16 160,-15 2 128,0-16 64,0 16 64,0-16-64,0 15 64,-15-14-224,15 13 32,0-13-320,-15 14 64,15 1 64,-14-1-64,-2 15 0,2-15 32,-1 15 32,0-15 32,1 30 0,-2-15-64,2 30 32,14-16-192,-15 30-32,0-14-64,15 14-64,0-14 32,0 14 32,0-14-32,0 14 64,15-14-64,0 0 64,-1-16-64,2 16-32,13-30 32,-14 15-32,15 0-96,-16-30 0,16 15 128,-16-29 32,16 13 0,-15-13 32,14 0-64,-14-16-32,0 16 32,-15-16 32,0 16-32,0-16-32,0 16 32,0-1 32,0 15 32,0-14 32,-15 14-64,15 15-64,-15 0-64,15 15 32,-14-15 32,14 29 0,-15-14 64,15 15 96,0-16-64,15 16 0,-15 0-32,14-16-64,1 16-64,15-16 32,-15 2-32,-1-2-64,1 1-960,14-15-416,1 15-864,0-30-1696,0 15 864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8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26436 7071 2944,'-15'-15'1120,"15"15"-576,0-30 64,0 30 512,0-14-352,0 14-32,15 0-128,0 0-96,-15-15-256,0 15-32,15 0 0,-1-15-32,-14 15 32,0 0 64,0 0 64,15 0 96,-15 15 64,15 0 64,-15 14 32,15-14-128,0 29 32,-1 1-224,1-1-96,14 0-96,-13 16-96,13-31-544,-14 16-192,-1-1-1984,2-29-1952,-2 0 1344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8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27042 6789 5888,'-15'0'2272,"15"0"-1216,15 0-960,-15 15 480,15-15-96,-15 15 128,14 0 128,-14-1 96,15 1-416,0-1 160,-1 31 160,-14-15-320,14-1-128,1 1-192,0 14-96,0-14-896,-15 14-352,15-14-2624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8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27604 6715 4992,'0'-15'1920,"0"15"-1024,0 0-416,0 0 576,0 0-160,0 0-64,15 0-192,-15 0-64,0 0-320,15 0 256,-15 0 128,0 0 160,14 15 64,1 0-256,0 29-33,0-14-287,14 14-32,-14 0-192,0 1-64,15-1-512,-16 1-127,1-16-1025,0 1-448,-1-1-1344,-14 1-1056,16 0 1984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25.82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23715 7899 3712,'0'0'1472,"0"0"-768,0 0-128,0 0 576,15 14-32,-15-14 64,0 15-160,0-15-64,15 15-544,-15 0-32,29 14 32,1-14-96,0 29 64,-1-14-160,1 14-64,-1 1-64,16 29 0,-16-30-64,1 30-32,-1-15 32,-14 0 32,15 1 32,-15 14 32,-1-1 64,-14-13 32,15-1 32,-30-15 64,1 1-32,-16-1 0,15-14-161,-29-1-31,14-14-192,-14 0 1,14-15-545,1 0-192,-1 0-800,1-30-320,-1 1-1632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8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25681 7840 3328,'-14'0'1216,"14"0"-640,-15 0-256,15 0 448,0 0 64,-15 0 128,15-15-96,0 15-64,-15-29-416,15-1-32,0-14 0,0 14 64,15-14 160,-15-1-128,30-14 0,-16 15-192,16-1 0,0 16-160,-1-16 0,1 16-32,14 13-64,-14 2 32,-1 14 32,1 14 32,-15 2 32,14 13 0,-29 16 64,15-16-96,-30 16 0,15-16-384,0 16-128,-15-16-1088,-14-14-448,14-1-1312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8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27131 7854 12672,'0'-15'4735,"0"15"-2559,0 0-2240,0 0 864,0 0-544,0 0-128,14 0-672,-14 0-288,16 0 448,-16 0-1248,13 0-383,-13 0-1441,16 0-1888,-16 0 1568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8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27516 7751 14848,'-30'15'5535,"30"-15"-3007,0 0-2464,0 0 1056,0 0-1184,0 14-352,0-14-2528,15 0-1088,0 0-1631,-1 0-641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9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28241 7751 15104,'-15'15'5695,"15"-15"-3071,0 0-3904,0 0 544,0 0-4128,15 0-1599,-1 0 1951,16-15 1024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22798 7440 2432,'0'0'960,"0"0"-512,0 14-32,0-14 448,0 16-192,0-16-64,0 29-160,15-29 32,0 29-64,-15 1 64,15 14-256,-1 1 64,1 14 64,0 0-64,14 15 0,-14 0-96,15 15 32,-15-1-64,14 2 0,-14-16-32,15 14 64,-1-14-96,1 0 0,-1-15-32,-14 0 32,0 1-64,0-16 64,0-14-224,-15-1-32,14 0-448,-14-29-160,15 16-288,-15-16-96,0 0-1120</inkml:trace>
  <inkml:trace contextRef="#ctx0" brushRef="#br0" timeOffset="1">23050 7174 2944,'0'0'1120,"0"0"-576,15 0-352,-15 0 288,15 15-128,-15 0 32,29 14-32,-29 1 32,45 29 64,-31 0 128,31 30-256,-16-15-32,16 30-160,0-16 64,-16 31 96,1-31-96,-1 31-32,1-30 0,0-1-32,-16-14-64,1 0-64,0-15-128,0-14-64,-15-1-608,14-14-224,-14-16-672,0 1-896,0-15 736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4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24898 6907 3456,'-15'-30'1408,"15"30"-768,0 0-256,0 0 512,0 0-224,0 0 0,0 15 32,0 0 32,15 15-384,0-1 224,0 16 128,14-2 0,0 31-32,1-14-448,14 28-192,-14-14 160,15 14 96,-17-15-128,2 1-32,-15 0-64,15-14 32,-15-2-128,-1-13 0,1-16-736,-15 1-320,14-1-1184,2-29-1760,-16 16 896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4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23715 7899 3712,'0'0'1472,"0"0"-768,0 0-128,0 0 576,15 14-32,-15-14 64,0 15-160,0-15-64,15 15-544,-15 0-32,29 14 32,1-14-96,0 29 64,-1-14-160,1 14-64,-1 1-64,16 29 0,-16-30-64,1 30-32,-1-15 32,-14 1 32,15-1 32,-15 15 32,-1-1 64,-14-13 32,15-1 32,-30-15 64,1 1-32,-16-1 0,15-14-161,-29-1-31,14-14-192,-14 0 1,14-15-545,1 0-192,-1 0-800,1-30-320,-1 1-1632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4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25638 7513 5376,'0'15'2112,"0"-15"-1152,30 30-576,-30-30 608,14 29-320,1-14 32,14 15-224,-13 14-32,28 0-256,-14 0 160,-1 30 128,16-14-32,-16 28 64,0-14-96,1 16 64,0-17-256,-1 1-128,1 0-64,-15-15 32,14 1 32,-29-16 32,15 0-416,-1 0-128,-14-14-576,16-15-192,-16 14-1056,0-29-416,0 0-224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4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23316 8062 2176,'30'-44'864,"-30"44"-448,30-30-416,-16 30 160,1-14-192,0 14-32,14-15-480,-14 15-192,0 0-64,0-15 32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4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23064 8181 2304,'0'0'864,"0"0"-448,0 0-128,15 0 352,-15 0 0,0 0 96,15 0-288,-1-15-96,16 0-128,-15 0-64,30-14-96,-31 14 32,16 0-64,-1 0-32,-14 0 32,15 1-32,-16 14 64,-14 0-256,0 14-96,0-14 64,-29 15 128,-1 15 128,1-15 128,-1-1 64,16 1 96,-16 0-160,15 0-96,0 0-32,15-1-32,-14-14-96,28 0 0,1-14 64,0-1 64,15 15-64,-1-30 0,-14 15 32,-1 1 64,1-1 96,0 0 64,0 15-192,-15-15 0,15 15-96,-30 0 0,15 0 0,-15 15-64,-15 0 0,1 0 0,14-1 0,1 1 96,-16 0-64,30 0-32,-15-15 0,30 0 0,-1 0 96,16-30 0,-15 15-64,14-14 64,1 14 96,0-15 32,-1 1-32,-14 14-64,15 0 224,-30 15 160,0 0-192,0 0-32,-15 0-96,-15 15-64,1 0-64,-16 14 32,16 1-192,-1-15 0,0 14-192,1-14-64,14 0-768,-15 0-960,30-15 672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28.94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25638 7513 5376,'0'15'2112,"0"-15"-1152,30 30-576,-30-30 608,14 29-320,1-14 32,14 15-224,-13 14-32,28 0-256,-14 0 160,-1 30 128,16-14-32,-16 28 64,0-14-96,1 16 64,0-17-256,-1 1-128,1 0-64,-15-15 32,14 1 32,-29-16 32,15 0-416,-1 0-128,-14-14-576,16-15-192,-16 14-1056,0-29-416,0 0-224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4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23537 7500 4864,'-15'-16'1824,"15"16"-960,0-14-672,0 14 480,0 0-512,0 0-64,0 0-704,15 0-256,-15 14-1312,0-14-608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4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24544 7885 896,'14'0'352,"-14"0"-192,0-15 288,0 15 384,0 0-160,15 0-64,-15-14-224,0 14-64,15-16 160,-15 2 128,0-16 64,0 16 64,0-16-64,0 15 64,-15-14-224,15 13 32,0-13-320,-15 14 64,15 1 64,-14-1-64,-2 15 0,2-15 32,-1 15 32,0-15 32,1 30 0,-2-15-64,2 30 32,14-16-192,-15 30-32,0-14-64,15 14-64,0-14 32,0 14 32,0-14-32,0 14 64,15-14-64,0 0 64,-1-16-64,2 16-32,13-30 32,-14 15-32,15 0-96,-16-30 0,16 15 128,-16-29 32,16 13 0,-15-13 32,14 0-64,-14-16-32,0 16 32,-15-16 32,0 16-32,0-16-32,0 16 32,0-1 32,0 15 32,0-14 32,-15 14-64,15 15-64,-15 0-64,15 15 32,-14-15 32,14 29 0,-15-14 64,15 15 96,0-16-64,15 16 0,-15 0-32,14-16-64,1 16-64,15-16 32,-15 2-32,-1-2-64,1 1-960,14-15-416,1 15-864,0-30-1696,0 15 864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4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26436 7071 2944,'-15'-15'1120,"15"15"-576,0-30 64,0 30 512,0-14-352,0 14-32,15 0-128,0 0-96,-15-15-256,0 15-32,15 0 0,-1-15-32,-14 15 32,0 0 64,0 0 64,15 0 96,-15 15 64,15 0 64,-15 14 32,15-14-128,0 29 32,-1 1-224,1-1-96,14 0-96,-13 16-96,13-31-544,-14 16-192,-1-1-1984,2-29-1952,-2 0 1344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27042 6789 5888,'-15'0'2272,"15"0"-1216,15 0-960,-15 15 480,15-15-96,-15 15 128,14 0 128,-14-1 96,15 1-416,0-1 160,-1 31 160,-14-15-320,14-1-128,1 1-192,0 14-96,0-14-896,-15 14-352,15-14-2624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5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27604 6715 4992,'0'-15'1920,"0"15"-1024,0 0-416,0 0 576,0 0-160,0 0-64,15 0-192,-15 0-64,0 0-320,15 0 256,-15 0 128,0 0 160,14 15 64,1 0-256,0 29-33,0-14-287,14 14-32,-14 0-192,0 1-64,15-1-512,-16 1-127,1-16-1025,0 1-448,-1-1-1344,-14 1-1056,16 0 1984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5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25681 7840 3328,'-14'0'1216,"14"0"-640,-15 0-256,15 0 448,0 0 64,-15 0 128,15-15-96,0 15-64,-15-29-416,15-1-32,0-14 0,0 14 64,15-14 160,-15-1-128,30-14 0,-16 15-192,16-1 0,0 16-160,-1-16 0,1 16-32,14 13-64,-14 2 32,-1 14 32,1 14 32,-15 2 32,14 13 0,-29 16 64,15-16-96,-30 16 0,15-16-384,0 16-128,-15-16-1088,-14-14-448,14-1-1312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5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27131 7854 12672,'0'-15'4735,"0"15"-2559,0 0-2240,0 0 864,0 0-544,0 0-128,14 0-672,-14 0-288,16 0 448,-16 0-1248,13 0-383,-13 0-1441,16 0-1888,-16 0 1568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5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27516 7751 14848,'-30'15'5535,"30"-15"-3007,0 0-2464,0 0 1056,0 0-1184,0 14-352,0-14-2528,15 0-1088,0 0-1631,-1 0-641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0.25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28241 7751 15104,'-15'15'5695,"15"-15"-3071,0 0-3904,0 0 544,0 0-4128,15 0-1599,-1 0 1951,16-15 1024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4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22798 7440 2432,'0'0'960,"0"0"-512,0 14-32,0-14 448,0 16-192,0-16-64,0 29-160,15-29 32,0 29-64,-15 1 64,15 14-256,-1 1 64,1 14 64,0 0-64,14 15 0,-14 0-96,15 15 32,-15-1-64,14 2 0,-14-16-32,15 14 64,-1-14-96,1 0 0,-1-15-32,-14 0 32,0 1-64,0-16 64,0-14-224,-15-1-32,14 0-448,-14-29-160,15 16-288,-15-16-96,0 0-1120</inkml:trace>
  <inkml:trace contextRef="#ctx0" brushRef="#br0" timeOffset="1">23050 7174 2944,'0'0'1120,"0"0"-576,15 0-352,-15 0 288,15 15-128,-15 0 32,29 14-32,-29 1 32,45 29 64,-31 0 128,31 30-256,-16-15-32,16 30-160,0-16 64,-16 31 96,1-31-96,-1 31-32,1-30 0,0-1-32,-16-14-64,1 0-64,0-15-128,0-14-64,-15-1-608,14-14-224,-14-16-672,0 1-896,0-15 736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23.88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23316 8062 2176,'30'-44'864,"-30"44"-448,30-30-416,-16 30 160,1-14-192,0 14-32,14-15-480,-14 15-192,0 0-64,0-15 32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4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24898 6907 3456,'-15'-30'1408,"15"30"-768,0 0-256,0 0 512,0 0-224,0 0 0,0 15 32,0 0 32,15 15-384,0-1 224,0 16 128,14-1 0,0 30-32,1-16-448,14 31-192,-14-15 160,15 15 96,-17-15-128,2 0-32,-15 0-64,15-16 32,-15 1-128,-1-14 0,1-16-736,-15 1-320,14-1-1184,2-29-1760,-16 16 896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4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23715 7899 3712,'0'0'1472,"0"0"-768,0 0-128,0 0 576,15 14-32,-15-14 64,0 15-160,0-15-64,15 15-544,-15 0-32,29 14 32,1-14-96,0 29 64,-1-14-160,1 14-64,-1 1-64,16 29 0,-16-30-64,1 30-32,-1-15 32,-14 0 32,15 1 32,-15 14 32,-1-1 64,-14-13 32,15-1 32,-30-15 64,1 1-32,-16-1 0,15-14-161,-29-1-31,14-14-192,-14 0 1,14-15-545,1 0-192,-1 0-800,1-30-320,-1 1-1632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4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25638 7513 5376,'0'15'2112,"0"-15"-1152,30 30-576,-30-30 608,14 29-320,1-14 32,14 15-224,-13 14-32,28 0-256,-14 0 160,-1 30 128,16-14-32,-16 28 64,0-14-96,1 16 64,0-17-256,-1 1-128,1 0-64,-15-15 32,14 1 32,-29-16 32,15 0-416,-1 0-128,-14-14-576,16-15-192,-16 14-1056,0-29-416,0 0-224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4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23316 8062 2176,'30'-44'864,"-30"44"-448,30-30-416,-16 30 160,1-14-192,0 14-32,14-15-480,-14 15-192,0 0-64,0-15 32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4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23064 8181 2304,'0'0'864,"0"0"-448,0 0-128,15 0 352,-15 0 0,0 0 96,15 0-288,-1-15-96,16 0-128,-15 0-64,30-14-96,-31 14 32,16 0-64,-1 0-32,-14 0 32,15 1-32,-16 14 64,-14 0-256,0 14-96,0-14 64,-29 15 128,-1 15 128,1-15 128,-1-1 64,16 1 96,-16 0-160,15 0-96,0 0-32,15-1-32,-14-14-96,28 0 0,1-14 64,0-1 64,15 15-64,-1-30 0,-14 15 32,-1 1 64,1-1 96,0 0 64,0 15-192,-15-15 0,15 15-96,-30 0 0,15 0 0,-15 15-64,-15 0 0,1 0 0,14-1 0,1 1 96,-16 0-64,30 0-32,-15-15 0,30 0 0,-1 0 96,16-30 0,-15 15-64,14-14 64,1 14 96,0-15 32,-1 1-32,-14 14-64,15 0 224,-30 15 160,0 0-192,0 0-32,-15 0-96,-15 15-64,1 0-64,-16 14 32,16 1-192,-1-15 0,0 14-192,1-14-64,14 0-768,-15 0-960,30-15 672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23537 7500 4864,'-15'-16'1824,"15"16"-960,0-14-672,0 14 480,0 0-512,0 0-64,0 0-704,15 0-256,-15 14-1312,0-14-608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5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24544 7885 896,'14'0'352,"-14"0"-192,0-15 288,0 15 384,0 0-160,15 0-64,-15-14-224,0 14-64,15-16 160,-15 2 128,0-16 64,0 16 64,0-16-64,0 15 64,-15-14-224,15 13 32,0-13-320,-15 14 64,15 1 64,-14-1-64,-2 15 0,2-15 32,-1 15 32,0-15 32,1 30 0,-2-15-64,2 30 32,14-16-192,-15 30-32,0-14-64,15 14-64,0-14 32,0 14 32,0-14-32,0 14 64,15-14-64,0 0 64,-1-16-64,2 16-32,13-30 32,-14 15-32,15 0-96,-16-30 0,16 15 128,-16-29 32,16 13 0,-15-13 32,14 0-64,-14-16-32,0 16 32,-15-16 32,0 16-32,0-16-32,0 16 32,0-1 32,0 15 32,0-14 32,-15 14-64,15 15-64,-15 0-64,15 15 32,-14-15 32,14 29 0,-15-14 64,15 15 96,0-16-64,15 16 0,-15 0-32,14-16-64,1 16-64,15-16 32,-15 2-32,-1-2-64,1 1-960,14-15-416,1 15-864,0-30-1696,0 15 864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5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26436 7071 2944,'-15'-15'1120,"15"15"-576,0-30 64,0 30 512,0-14-352,0 14-32,15 0-128,0 0-96,-15-15-256,0 15-32,15 0 0,-1-15-32,-14 15 32,0 0 64,0 0 64,15 0 96,-15 15 64,15 0 64,-15 14 32,15-14-128,0 29 32,-1 1-224,1-1-96,14 0-96,-13 16-96,13-31-544,-14 16-192,-1-1-1984,2-29-1952,-2 0 1344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5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27042 6789 5888,'-15'0'2272,"15"0"-1216,15 0-960,-15 15 480,15-15-96,-15 15 128,14 0 128,-14-1 96,15 1-416,0-1 160,-1 31 160,-14-16-320,14 1-128,1 0-192,0 14-96,0-14-896,-15 14-352,15-14-2624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5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27604 6715 4992,'0'-15'1920,"0"15"-1024,0 0-416,0 0 576,0 0-160,0 0-64,15 0-192,-15 0-64,0 0-320,15 0 256,-15 0 128,0 0 160,14 15 64,1 0-256,0 29-33,0-14-287,14 14-32,-14 0-192,0 1-64,15-1-512,-16 1-127,1-16-1025,0 1-448,-1-1-1344,-14 1-1056,16 0 1984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25.08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23064 8181 2304,'0'0'864,"0"0"-448,0 0-128,15 0 352,-15 0 0,0 0 96,15 0-288,-1-15-96,16 0-128,-15 0-64,30-14-96,-31 14 32,16 0-64,-1 0-32,-14 0 32,15 1-32,-16 14 64,-14 0-256,0 14-96,0-14 64,-29 15 128,-1 15 128,1-15 128,-1-1 64,16 1 96,-16 0-160,15 0-96,0 0-32,15-1-32,-14-14-96,28 0 0,1-14 64,0-1 64,15 15-64,-1-30 0,-14 15 32,-1 1 64,1-1 96,0 0 64,0 15-192,-15-15 0,15 15-96,-30 0 0,15 0 0,-15 15-64,-15 0 0,1 0 0,14-1 0,1 1 96,-16 0-64,30 0-32,-15-15 0,30 0 0,-1 0 96,16-30 0,-15 15-64,14-14 64,1 14 96,0-15 32,-1 1-32,-14 14-64,15 0 224,-30 15 160,0 0-192,0 0-32,-15 0-96,-15 15-64,1 0-64,-16 14 32,16 1-192,-1-15 0,0 14-192,1-14-64,14 0-768,-15 0-960,30-15 672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5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25681 7840 3328,'-14'0'1216,"14"0"-640,-15 0-256,15 0 448,0 0 64,-15 0 128,15-15-96,0 15-64,-15-29-416,15-1-32,0-14 0,0 14 64,15-14 160,-15-1-128,30-14 0,-16 15-192,16-1 0,0 16-160,-1-16 0,1 16-32,14 13-64,-14 2 32,-1 14 32,1 14 32,-15 2 32,14 13 0,-29 16 64,15-16-96,-30 16 0,15-16-384,0 16-128,-15-16-1088,-14-14-448,14-1-1312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5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27131 7854 12672,'0'-15'4735,"0"15"-2559,0 0-2240,0 0 864,0 0-544,0 0-128,14 0-672,-14 0-288,16 0 448,-16 0-1248,13 0-383,-13 0-1441,16 0-1888,-16 0 1568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5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27516 7751 14848,'-30'15'5535,"30"-15"-3007,0 0-2464,0 0 1056,0 0-1184,0 14-352,0-14-2528,15 0-1088,0 0-1631,-1 0-641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3.25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28240 7751 15104,'-14'15'5695,"14"-15"-3071,0 0-3904,0 0 544,0 0-4128,14 0-1599,2 0 1951,13-15 1024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0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22798 7440 2432,'0'0'960,"0"0"-512,0 14-32,0-14 448,0 16-192,0-16-64,0 29-160,15-29 32,0 29-64,-15 1 64,15 14-256,-1 1 64,1 14 64,0 0-64,14 15 0,-14 0-96,15 15 32,-15-1-64,14 2 0,-14-16-32,15 14 64,-1-14-96,1 0 0,-1-15-32,-14 0 32,0 1-64,0-16 64,0-14-224,-15-1-32,14 0-448,-14-29-160,15 16-288,-15-16-96,0 0-1120</inkml:trace>
  <inkml:trace contextRef="#ctx0" brushRef="#br0" timeOffset="1">23050 7174 2944,'0'0'1120,"0"0"-576,15 0-352,-15 0 288,15 15-128,-15 0 32,29 14-32,-29 1 32,45 29 64,-31 0 128,31 30-256,-16-15-32,16 30-160,0-16 64,-16 31 96,1-31-96,-1 31-32,1-30 0,0-1-32,-16-14-64,1 0-64,0-15-128,0-14-64,-15-1-608,14-14-224,-14-16-672,0 1-896,0-15 736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0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24898 6907 3456,'-15'-30'1408,"15"30"-768,0 0-256,0 0 512,0 0-224,0 0 0,0 15 32,0 0 32,15 15-384,0-1 224,0 16 128,14-1 0,0 30-32,1-16-448,14 31-192,-14-15 160,15 15 96,-17-15-128,2 0-32,-15 0-64,15-16 32,-15 1-128,-1-14 0,1-16-736,-15 1-320,14-1-1184,2-29-1760,-16 16 896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0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23715 7899 3712,'0'0'1472,"0"0"-768,0 0-128,0 0 576,15 14-32,-15-14 64,0 15-160,0-15-64,15 15-544,-15 0-32,29 14 32,1-14-96,0 29 64,-1-14-160,1 14-64,-1 1-64,16 29 0,-16-30-64,1 30-32,-1-15 32,-14 0 32,15 1 32,-15 14 32,-1-1 64,-14-13 32,15-1 32,-30-15 64,1 1-32,-16-1 0,15-14-161,-29-1-31,14-14-192,-14 0 1,14-15-545,1 0-192,-1 0-800,1-30-320,-1 1-1632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1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25638 7513 5376,'0'15'2112,"0"-15"-1152,30 30-576,-30-30 608,14 29-320,1-14 32,14 15-224,-13 14-32,28 0-256,-14 0 160,-1 30 128,16-14-32,-16 28 64,0-14-96,1 16 64,0-17-256,-1 1-128,1 0-64,-15-15 32,14 1 32,-29-16 32,15 0-416,-1 0-128,-14-14-576,16-15-192,-16 14-1056,0-29-416,0 0-224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1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23316 8062 2176,'30'-44'864,"-30"44"-448,30-30-416,-16 30 160,1-14-192,0 14-32,14-15-480,-14 15-192,0 0-64,0-15 32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1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23064 8181 2304,'0'0'864,"0"0"-448,0 0-128,15 0 352,-15 0 0,0 0 96,15 0-288,-1-15-96,16 0-128,-15 0-64,30-14-96,-31 14 32,16 0-64,-1 0-32,-14 0 32,15 1-32,-16 14 64,-14 0-256,0 14-96,0-14 64,-29 15 128,-1 15 128,1-15 128,-1-1 64,16 1 96,-16 0-160,15 0-96,0 0-32,15-1-32,-14-14-96,28 0 0,1-14 64,0-1 64,15 15-64,-1-30 0,-14 15 32,-1 1 64,1-1 96,0 0 64,0 15-192,-15-15 0,15 15-96,-30 0 0,15 0 0,-15 15-64,-15 0 0,1 0 0,14-1 0,1 1 96,-16 0-64,30 0-32,-15-15 0,30 0 0,-1 0 96,16-30 0,-15 15-64,14-14 64,1 14 96,0-15 32,-1 1-32,-14 14-64,15 0 224,-30 15 160,0 0-192,0 0-32,-15 0-96,-15 15-64,1 0-64,-16 14 32,16 1-192,-1-15 0,0 14-192,1-14-64,14 0-768,-15 0-960,30-15 672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26.09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23537 7500 4864,'-15'-16'1824,"15"16"-960,0-14-672,0 14 480,0 0-512,0 0-64,0 0-704,15 0-256,-15 14-1312,0-14-608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1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23537 7500 4864,'-15'-16'1824,"15"16"-960,0-14-672,0 14 480,0 0-512,0 0-64,0 0-704,15 0-256,-15 14-1312,0-14-608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1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24544 7885 896,'14'0'352,"-14"0"-192,0-15 288,0 15 384,0 0-160,15 0-64,-15-14-224,0 14-64,15-16 160,-15 2 128,0-16 64,0 16 64,0-16-64,0 15 64,-15-14-224,15 13 32,0-13-320,-15 14 64,15 1 64,-14-1-64,-2 15 0,2-15 32,-1 15 32,0-15 32,1 30 0,-2-15-64,2 30 32,14-16-192,-15 30-32,0-14-64,15 14-64,0-14 32,0 14 32,0-14-32,0 14 64,15-14-64,0 0 64,-1-16-64,2 16-32,13-30 32,-14 15-32,15 0-96,-16-30 0,16 15 128,-16-29 32,16 13 0,-15-13 32,14 0-64,-14-16-32,0 16 32,-15-16 32,0 16-32,0-16-32,0 16 32,0-1 32,0 15 32,0-14 32,-15 14-64,15 15-64,-15 0-64,15 15 32,-14-15 32,14 29 0,-15-14 64,15 15 96,0-16-64,15 16 0,-15 0-32,14-16-64,1 16-64,15-16 32,-15 2-32,-1-2-64,1 1-960,14-15-416,1 15-864,0-30-1696,0 15 864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1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26436 7071 2944,'-15'-15'1120,"15"15"-576,0-30 64,0 30 512,0-14-352,0 14-32,15 0-128,0 0-96,-15-15-256,0 15-32,15 0 0,-1-15-32,-14 15 32,0 0 64,0 0 64,15 0 96,-15 15 64,15 0 64,-15 14 32,15-14-128,0 29 32,-1 1-224,1-1-96,14 0-96,-13 16-96,13-31-544,-14 16-192,-1-1-1984,2-29-1952,-2 0 1344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27042 6789 5888,'-15'0'2272,"15"0"-1216,15 0-960,-15 15 480,15-15-96,-15 15 128,14 0 128,-14-1 96,15 1-416,0-1 160,-1 31 160,-14-16-320,14 1-128,1 0-192,0 14-96,0-14-896,-15 14-352,15-14-2624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1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27604 6715 4992,'0'-15'1920,"0"15"-1024,0 0-416,0 0 576,0 0-160,0 0-64,15 0-192,-15 0-64,0 0-320,15 0 256,-15 0 128,0 0 160,14 15 64,1 0-256,0 29-33,0-14-287,14 14-32,-14 0-192,0 1-64,15-1-512,-16 1-127,1-16-1025,0 1-448,-1-1-1344,-14 1-1056,16 0 1984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1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25681 7840 3328,'-14'0'1216,"14"0"-640,-15 0-256,15 0 448,0 0 64,-15 0 128,15-15-96,0 15-64,-15-29-416,15-1-32,0-14 0,0 14 64,15-14 160,-15-1-128,30-14 0,-16 15-192,16-1 0,0 16-160,-1-16 0,1 16-32,14 13-64,-14 2 32,-1 14 32,1 14 32,-15 2 32,14 13 0,-29 16 64,15-16-96,-30 16 0,15-16-384,0 16-128,-15-16-1088,-14-14-448,14-1-1312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1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27131 7853 12672,'0'-14'4735,"0"14"-2559,0 0-2240,0 0 864,0 0-544,0 0-128,15 0-672,-15 0-288,14 0 448,-14 0-1248,14 0-383,-14 0-1441,15 0-1888,-15 0 1568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2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27516 7751 14848,'-30'15'5535,"30"-15"-3007,0 0-2464,0 0 1056,0 0-1184,0 14-352,0-14-2528,15 0-1088,0 0-1631,-1 0-641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59.62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28240 7751 15104,'-14'15'5695,"14"-15"-3071,0 0-3904,0 0 544,0 0-4128,14 0-1599,2 0 1951,13-15 1024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4:25.41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12251 13131 3072,'0'0'1120,"15"0"-576,-15 0 0,0 0 448,0 0 192,0 0 64,0 0-192,0-15 0,0 15-608,0 0 32,0-15 32,0 15-64,0-15 64,0 0-96,0 1 64,-15-1 160,15 0 64,-15 0 64,15 0-1,-15 1-159,1-1 32,-16 0-160,15 15 32,0-15-224,1 0-32,-16 15-64,15 0-32,-14 30-96,-1-15-64,1 14 32,14 16 32,-15-1 32,15 1 32,1-1-160,14 30-32,-15-30-64,30 15 96,-15-14 0,29-1 32,1-14-96,14-16 0,1 1-32,-1-30 0,0 15 96,1-29 0,-1-1 32,-14-14 64,-1-15 96,-14 14 64,0 16-32,0-16-32,-15 1-32,0 0 0,-15 14-64,0 1 32,0 14-576,0 0-128,-14 0-704,-1 15-224,1 0-639,14 0-321</inkml:trace>
  <inkml:trace contextRef="#ctx0" brushRef="#br0" timeOffset="828">12547 12790 6912,'-15'-29'2624,"15"29"-1408,0 0-704,0 0 768,0 0-320,0 15 0,15-1-192,0 16-96,14 0-352,-14 14 159,15 0 65,-1 16-96,1-1 64,-1 0-224,16 15-96,-16-15-96,-14 0-96,15 1 32,-16-2-32,16-13-160,-30 0 32,0-16-96,0 0 64,0 1 96,-15-15 32,0 0-64,-14-15 64,-1-15 32,1 0 0,-1-15 0,-14-14 64,14-15-96,1 14 0,-1-13 96,15-2 96,0 1 0,1-15 0,-1 15-32,15 0 0,0 0-64,0-1-64,15 2 32,-15 28-32,14-14 64,16 28 32,-15-13-192,14 14 0,1 15 32,14 0 96,-14 0 0,-1 15 64,1-15-128,-15 15-64,14-1 256,-29 16 192,0 14-160,0-14-96,0 14-160,-14-14 32,-1 0-672,-15-16-256,15 1-735,1 0-257,-1-15-1664,0-15-1472,0 0 1888</inkml:trace>
  <inkml:trace contextRef="#ctx0" brushRef="#br0" timeOffset="1632">13035 12612 3328,'0'0'1216,"0"0"-640,0-14-192,0 14 512,0 0 320,15 14 224,0 2-64,0-16 0,-15 14-736,14 16 128,1 0 0,-15-1-32,15-14-352,-1-1-128,-14 2-256,0-2 0,0-28 128,16-2-128,-16 16-64,0-14 32,0-1 64,0 15-64,0-15 0,0 1 32,0 14 0,14-16 0,-14 16 0,15-14 0,0 14 64,-15-15 32,30 0 32,-16 1 0,1-2 64,0 2-96,-1-16 0,2 16 32,-2-2 63,1-13 97,0 14 64,-15 1-32,0-2-32,14 16-96,-14-14 32,0 14-128,-14 0-64,14 0-96,0 14 32,0 16 96,-15-15 32,15 14-32,0 1 32,0 14 64,15 1 64,-1-16-32,2 16 32,13-30-128,0 15-64,1-1-96,-1-14-32,-15-1 64,16-14 64,-15 0-224,0 0-32,-1 0-224,2 0-64,-2 0-576,1-14-1439,-15-1-1057,15-14 736,-1 13-96</inkml:trace>
  <inkml:trace contextRef="#ctx0" brushRef="#br0" timeOffset="2229">13729 12642 8448,'15'-14'3232,"-15"14"-1728,15 0-640,0-15 1088,-15 15-385,29 0-63,-14-15-544,14 1-224,16-2-416,-16-13-192,1 14-96,0 1-1376,-1-2-544,1 2-2495,-1-1-2145,-14 15 2368</inkml:trace>
  <inkml:trace contextRef="#ctx0" brushRef="#br0" timeOffset="2052">13685 12258 7424,'0'0'2816,"0"0"-1536,30 15-512,-30 0 928,0-15-448,15 15-64,-1 14-225,-14-14-31,15 15-512,0 14 96,0 0 64,0 16-192,-1-1-64,1-15-160,15 15-128,-15-14-448,-1-16-192,1 1-832,-15-1-256,0-14-1055,0-15-385,-15 0-608</inkml:trace>
  <inkml:trace contextRef="#ctx0" brushRef="#br0" timeOffset="3377">12266 14240 5632,'-14'-30'2176,"14"15"-1152,-15 1-352,15-1 800,0 15 64,0-15 192,-15 0-288,0 15-97,0 0-767,-14 15 160,14 0 32,0 0-192,-14 14-96,14 1-256,0 14-96,0 15-64,15 1-64,0-1 32,0 0 32,15 0-96,15 0 0,-1 0 32,1-29 0,14 14-96,-14-29 0,14 15-736,0-16-224,-14-14-608,14 15-191,-14-30-673,0 15-256,-1-14-608</inkml:trace>
  <inkml:trace contextRef="#ctx0" brushRef="#br0" timeOffset="3837">12917 14239 5888,'-15'-29'2176,"15"14"-1152,0-15-64,-14 30 832,14-14-192,-15-1-64,0 15-384,0 15-161,0-1-543,-14 2-64,14 13 32,0 16-224,15-1-96,0-14-64,0 14-32,30-14 0,-15-1 0,-1-14 0,16-1 64,-15-28-32,14-1 64,-14 15-128,0-29-64,0-1 128,-15 15 32,14-14-288,-14-1-160,0 0-448,-14 16-128,14-16-831,0 15-353,-15 0-1696,15 1-896,0 28 2368</inkml:trace>
  <inkml:trace contextRef="#ctx0" brushRef="#br0" timeOffset="4601">13124 13900 6400,'0'0'2368,"15"14"-1280,-15 1-704,0 0 672,0 15-128,15-1 32,0 1-416,-15-1-160,14 16-224,1-1 96,15-14 128,-15-1-192,-1 1-32,-14-15-32,15-1 0,0-14-64,-15 0 32,0-14-64,0-1-32,0-15 32,0 15-32,0-14 0,0-1 0,0 1 128,0-1 160,0 15-160,0-14 0,0 14-224,15 0 0,-15 15 32,14 0 96,1 15 0,0 0 64,0 0-64,0-1-32,-1 1 159,1 0 33,0 0-64,0-15-96,-15 15 64,15-15-64,-1-15-32,-14 15-64,15-15-32,-1-15-96,-14 1 32,15-1 97,-15 1 94,0-1-62,0 0-65,15 1 128,-15 14 95,0 0 33,14 15 64,-14 0 0,15 0 32,0 15 224,0 15 128,0-16-96,-1 16-32,1-15-288,-15 0-128,15-1-320,0 1-160,-15 0-576,14-15-160,1 0-799,-15-15-289,15 15-1856</inkml:trace>
  <inkml:trace contextRef="#ctx0" brushRef="#br0" timeOffset="5297">13743 13707 6656,'-14'-15'2464,"14"30"-1344,14-30-384,-14 15 768,0 0-288,16 15 0,-16-15-544,14 28-160,1-12-320,14 13-64,-13 0 63,13 1-95,0 14 0,1 1 96,0 0 32,-16-16-96,2 16-32,-16-16 32,0 0 64,0 1-32,0-15 0,0 0 32,-30-1 96,15-14-64,-14-14-64,13-1-160,-13-14-64,0-16-64,-1 0 0,15 1 96,0 0 64,-15 0-64,30-1-64,0-14 64,0 15 0,0 0 32,16 15 0,-16-1 0,14 0 0,1 16-96,0-1 64,15 0 32,-16 15 0,1 15-96,0 0 64,-1-1 160,2 16 64,-16-16 0,-16 16 32,16-15-288,0 13 0,-14-12-928,-1-2-288,15 1-1407,-15 0-513,15-15-608</inkml:trace>
  <inkml:trace contextRef="#ctx0" brushRef="#br0" timeOffset="6301">14247 13530 3200,'0'-14'1216,"0"14"-640,0 0-192,0 0 512,0 0 32,0-16 160,-14 16 128,14 0 96,0 0-704,0-14 160,-15 14 96,15 0-64,0-15 96,0 15 32,0-15 63,-15 15-159,15 0-64,0-14-64,0 14-64,0 0-192,0 0-32,0 0-320,0 14-128,0-14 0,15 30 0,-15-16 32,15 2 0,-1 13 0,16-29 0,-15 15 0,0-1 0,15-14 0,-16-14 64,1 14 32,0-15 96,-1 15-32,2-15 64,-2 1-128,1-2-64,-15 2 0,0-16 32,15 16-256,-15-2-32,0-13-512,0 14-256,0 1-672,0 14-287,0-16-1185,0 16-448,0-14 192</inkml:trace>
  <inkml:trace contextRef="#ctx0" brushRef="#br0" timeOffset="6913">14676 13130 8192,'0'0'3072,"0"0"-1664,30 0-672,-30 0 992,29 0-321,-29 0-127,30 0-512,-15 0-224,0-14-320,14 14-160,-14-16 32,0 2-832,14-1-384,1-14-1279,-15 13-449,14 2-1344</inkml:trace>
  <inkml:trace contextRef="#ctx0" brushRef="#br0" timeOffset="6689">14558 12717 6912,'0'0'2624,"0"0"-1408,0 0-704,0 0 704,15 15 0,-15-15 64,15 30-160,0-15 31,-1 14-639,16 15 64,0 1 64,-1-16-288,0 16-32,-13-1-128,13 1-32,0-16-96,-13 1-64,13-1-960,-14 1-416,-1-15-1279,-14-1-481,16 1-960</inkml:trace>
  <inkml:trace contextRef="#ctx0" brushRef="#br0" timeOffset="7590">15120 12909 10112,'15'0'3776,"-15"0"-2048,15 0-1440,-15 0 799,14 0-415,1 0-32,0 0-384,0-15-96,0 15-96,14-14 32,-14-2 64,-15 2-64,15-1 0,0 0 32,-15 1 64,0-2-512,-15 16-192,0 16-96,15-2 32,-15-14 160,0 30 192,1 0 256,-1-1 160,15-14 160,0 15 128,0-1-128,0-14-32,15 14-192,-1-14-96,1 0-352,0-15-128,0 15-896,14-15-415,-14 0-641,15-15-256,-16 0-128,1 0-672,0 0 1344,15-14 5056,-16-16-640,2 16 0,-16 0-640,15 13-416,-1 2-352,1-1-160,0 15-416,14 0 160,-14 15 64,0-15-96,0 14 64,0 2 255,-1-2 161,1 1-128,0 0-96,0-1-192,-15 2-64,0-16-64,15 0 0,-15 0-64,0-16 32,14 2-64,-14-1 0,0 0-96,0 1-32,15-16-96,-15 15-64,15-14-1312,0 13-576,-15 2-2143,15 14-865,-1-15 736</inkml:trace>
  <inkml:trace contextRef="#ctx0" brushRef="#br0" timeOffset="10262">13508 15068 5760,'-15'0'2176,"1"0"-1152,-1 0-704,1 0 640,14-15-160,-15 0 96,15 0-160,-15 0 0,15-14-384,15-15 288,-15 14 96,15-14 192,-1-1 63,15 1-319,-14 14-96,14-14-192,1-1-64,14 1-288,1 15-64,-16 14 0,30-15 64,1 30-288,-1 0-64,0 15-128,1 15 32,-16-1 64,0 15 160,1-14 96,-16 14 128,1 1 0,-15-1-32,-1 1 224,-14-1 96,-14 15-96,-16-15-64,1 1 0,-16-16-32,1 16-224,-1-30-64,1-1-160,0 1 32,14-15-256,-14-15-63,14 1-961,15-16-416,0 0-1984,0 1-896,15-1 2560</inkml:trace>
  <inkml:trace contextRef="#ctx0" brushRef="#br0" timeOffset="9650">13744 14831 5376,'0'-15'2112,"0"15"-1152,0-15-288,0 15 704,15 0 32,-15 0 96,0 0-64,0 0 64,0 0-833,0 0 129,0 0 64,15 15-64,-15 0 0,0 15-160,0-16-64,15 16-256,0 14-64,-15 0-128,14 1-96,1-16 0,-15 1-32,15 0 0,0-1-864,-15-14-288,15-1-1344,-15 2-479,0-16-1057,14 0-1184,-14 0 1952</inkml:trace>
  <inkml:trace contextRef="#ctx0" brushRef="#br0" timeOffset="10790">14336 14299 5504,'-15'-15'2112,"45"15"-1152,-30-15-640,0 15 544,0 0 0,15 0 96,-15 0-32,0 0 0,0 0-512,14 15 96,1-15 128,-15 29-224,15 16 0,0 0-224,0-16-64,14 30 0,1-15 63,-15 16-95,14-16-64,-14 0-863,15 0-385,-16 1-608,1-16-224,-15-13-1440</inkml:trace>
  <inkml:trace contextRef="#ctx0" brushRef="#br0" timeOffset="11118">14499 14684 6144,'-15'14'2272,"15"-28"-1216,0-1-1248,15 0 2624,-15 0-640,15-14-320,0 14-288,-1-30-705,1 1 1,15-15-32,-1 15-32,1-30 0,0 29-320,-1 1-32,0-1-640,1 16-256,0 14-1119,-16 0-513,2 15-1664</inkml:trace>
  <inkml:trace contextRef="#ctx0" brushRef="#br0" timeOffset="11494">14573 14549 6528,'0'-14'2464,"-15"14"-1344,15 0-608,0 0 704,0 0 0,0 0 128,15 0-256,-15 0-97,15 0-543,0 0 128,0 0 160,-1 0-256,16 14-32,0-14-256,-1 30-64,16-15-128,-16 14-96,-14 1-288,14 0-96,-14 0-608,15-1-159,-15-14-833,-1-1-384,-14 2-1344</inkml:trace>
  <inkml:trace contextRef="#ctx0" brushRef="#br0" timeOffset="11910">14942 14018 6656,'0'-15'2464,"0"0"-1344,0 15-896,0 0 576,0 0-224,0 0 0,15 15-64,-15 0 96,15 0-352,-1 14 128,1 16 128,0-16-128,0 30-64,14 1-256,-14-16-32,0 15-192,0-14-32,0-16-544,-1 16-160,1-1-480,0-15-160,0 1-864,-1 0-1312,1-16 1152</inkml:trace>
  <inkml:trace contextRef="#ctx0" brushRef="#br0" timeOffset="12426">15563 14106 7552,'0'-15'2816,"15"15"-1536,-15 0-640,0 0 768,0 0-288,-15 0-32,15 15-193,0-15 1,-15 15-512,15-1 64,-15 16 0,1 14-32,14-14 64,-15 14-192,15 1-32,0-1-192,0-14-128,15-1 32,-1 16 0,1-30 32,15-15 64,-15 14-96,14-28 0,0 14 96,-13-30 96,13 0-64,-14 1-64,-1-1-96,-14 1-32,16-1-160,-16 0 0,0 1-96,0 14 64,0-15-416,-16 16-96,16-1-640,0 0-287,-14 15-929,14 0-384,-15 0-224</inkml:trace>
  <inkml:trace contextRef="#ctx0" brushRef="#br0" timeOffset="12878">16096 13973 8192,'-15'0'3072,"15"-15"-1664,0 15-576,0 0 992,0 0-321,-15 15-95,0-15-288,1 14-64,-1 16-608,-15-15-128,15 14 32,1 1-160,-1 14-32,0 1-64,15-16-96,15 1 96,-15-15 0,15 0-128,14-1 32,1 2-64,-15-16 0,14-16 128,-14 2 32,0-1 32,0 0 64,-1-15-32,1 1 0,-15 14-192,0-15 32,0 1-352,0 0-160,0 13-800,0 2-352,-15-1-991,15 0-385,0 15-1408</inkml:trace>
  <inkml:trace contextRef="#ctx0" brushRef="#br0" timeOffset="13394">16451 13795 19263,'0'0'2432,"-15"15"-1216,0 0-416,15-1-160,-15 16-160,1 0 0,-1 0-160,15-1 32,-15 0-256,15 1-64,0-15-32,15 14 0,0-29-160,-1 16-32,1-16 96,15 0 32,-15-16 64,-1 16 64,16-14-96,-15-16 0,-1 16-128,1-2-32,0-13 0,0 14 128,0-15-192,-15 1-64,0-16-32,0 16 32,-15 0-736,0 14-320,0 15-1632,0 0-703,-14 15-1313</inkml:trace>
  <inkml:trace contextRef="#ctx0" brushRef="#br0" timeOffset="13102">16451 13825 8064,'0'-16'2976,"0"16"-1600,15-14-352,-15 14 1056</inkml:trace>
  <inkml:trace contextRef="#ctx0" brushRef="#br0" timeOffset="14663">16850 13441 4608,'0'-15'1760,"0"1"-960,0 14 32,0 0 736,0-16-128,0 16 0,0-14-160,0 14-96,0-15-640,0 15-32,0 0-1,0 15-127,-15-1 32,15 2-192,0 13 32,-15-14-224,15 14-32,15 1-64,-15-15 0,15-1-288,-1-14 192,1 0 64,15 0-32,-1-14 96,-14 14-32,15 0-64,-1 0-128,1 14 1,-1 1 63,1 0 96,-15 15 64,0-16 32,-1 16-96,1-16 64,-15 31-32,0-17-64,0 17 160,-15-16 96,1 1-32,-1 14-64,0-14 0,0-15-32,15 14-288,-15-29-128,1 0-576,-1 0-224,0-14-864,0-1-256,1-14-608</inkml:trace>
  <inkml:trace contextRef="#ctx0" brushRef="#br0" timeOffset="14947">16835 13338 7936,'15'-14'2976,"-15"14"-1600,15-16-832,-15 16 800,15-14-288,14-1 0,1-14-513,-1-16-159,1 16-256,0-1-288,-1 0-160,16-14-959,-16 14-417,1 16-1248,-1-16-1888,-14 30 1312</inkml:trace>
  <inkml:trace contextRef="#ctx0" brushRef="#br0" timeOffset="15579">17648 13161 6144,'0'-45'2272,"0"30"-1216,0-14-192,0 29 864,0 0-192,0 0-32,0-15-576,-30 30-161,16 0-447,-1-1-128,0 16-64,1 0-64,-2-1 32,2 1-128,-1-1 0,15 1-128,0-15 32,0 14 64,15-14 32,-1 15-64,2-16 64,13 1-128,0 0 32,1 0-160,-15 0 33,14 0-161,-14 14 32,0 1-96,-15 0 64,0 14 224,0-14 96,0 14 160,-15-14 96,15 13-128,-15-13-32,1-16 128,-1 16 64,0-15 0,15-1 32,-14-14 224,14 0 160,0-14-1,0-16-63,14 1-96,-14-15 32,15 15-128,0-16-32,-15-14-192,14 15-32,1-1-384,0 1-224,-15-1-768,15 1-319,-15 14-1153,15-29-480,-15 0-256</inkml:trace>
  <inkml:trace contextRef="#ctx0" brushRef="#br0" timeOffset="16235">18107 12953 8064,'0'0'2976,"-15"0"-1600,1 0-832,14 0 800,0 15-576,-16 14-96,-13 1-352,14 0-128,-14 14-96,14-15-96,0 1 95,15 0-63,0-16 64,0 16-224,15-15 33,15 14-129,-16-14 0,16 0-96,0 15-32,-1-16-160,-14 16-32,-1 0 160,2-1 96,-2 15 0,-14-14 96,0 14 128,0-14 32,0 0 160,-14-1 160,-2 1 32,2-15 64,14-1 0,-15 1 64,0-15 192,15-15 64,-14 1 127,14-1 97,14-15-64,1-14 32,-15 14-160,15-14 0,-1-1-320,16 1-160,-15 0-160,0-15 0,-1 14-288,2-14-96,-16 15-352,0-1-160,0 16-1664,0-1-735,-16 15-1665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27.73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24544 7885 896,'14'0'352,"-14"0"-192,0-15 288,0 15 384,0 0-160,15 0-64,-15-14-224,0 14-64,15-16 160,-15 2 128,0-16 64,0 16 64,0-16-64,0 15 64,-15-14-224,15 13 32,0-13-320,-15 14 64,15 1 64,-14-1-64,-2 15 0,2-15 32,-1 15 32,0-15 32,1 30 0,-2-15-64,2 30 32,14-16-192,-15 30-32,0-14-64,15 14-64,0-14 32,0 14 32,0-14-32,0 14 64,15-14-64,0 0 64,-1-16-64,2 16-32,13-30 32,-14 15-32,15 0-96,-16-30 0,16 15 128,-16-29 32,16 13 0,-15-13 32,14 0-64,-14-16-32,0 16 32,-15-16 32,0 16-32,0-16-32,0 16 32,0-1 32,0 15 32,0-14 32,-15 14-64,15 15-64,-15 0-64,15 15 32,-14-15 32,14 29 0,-15-14 64,15 15 96,0-16-64,15 16 0,-15 0-32,14-16-64,1 16-64,15-16 32,-15 2-32,-1-2-64,1 1-960,14-15-416,1 15-864,0-30-1696,0 15 864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4:44.25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15653 15156 4736,'-44'0'1760,"44"0"-960,-15 16-672,15-16 480,15-16-160,-15 16 64,29-14 352,1-1 224,14-14-576,30-16 352,15 16 128,30-16-96,29-14 0,14 0-416,16 0-192,28 15-192,-13-16 0,-16 16-992,-14 14-416,-44 0-2784,-45 30-1344,-74-14 2816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33.49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26436 7071 2944,'-15'-15'1120,"15"15"-576,0-30 64,0 30 512,0-14-352,0 14-32,15 0-128,0 0-96,-15-15-256,0 15-32,15 0 0,-1-15-32,-14 15 32,0 0 64,0 0 64,15 0 96,-15 15 64,15 0 64,-15 14 32,15-14-128,0 29 32,-1 1-224,1-1-96,14 0-96,-13 16-96,13-31-544,-14 16-192,-1-1-1984,2-29-1952,-2 0 1344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34.08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27042 6789 5888,'-15'0'2272,"15"0"-1216,15 0-960,-15 15 480,15-15-96,-15 15 128,14 0 128,-14-1 96,15 1-416,0 0 160,-1 29 160,-14-15-320,14 1-128,1 0-192,0 14-96,0-14-896,-15 14-352,15-14-2624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34.75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27604 6715 4992,'0'-15'1920,"0"15"-1024,0 0-416,0 0 576,0 0-160,0 0-64,15 0-192,-15 0-64,0 0-320,15 0 256,-15 0 128,0 0 160,14 15 64,1 0-256,0 29-33,0-14-287,14 14-32,-14 0-192,0 1-64,15-1-512,-16 1-127,1-16-1025,0 1-448,-1-1-1344,-14 1-1056,16 0 1984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2:37.99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13885 4418 2816,'0'-15'1056,"0"15"-576,15 0 0,-15 0 416,0 0 0,16 0 32,-16 0-96,0 0-32,15 0-96,-15-15-64,16 15-320,-16-16 224,15 1 96,-15 0-64,15-1 0,-15-14-128,0 14-32,0-15-32,0 16 64,0-16 64,0 0 64,-15 1-33,0 14-95,-1-14-32,1 14-160,-1 16 0,-14 0-160,-1 0 0,0 16-32,0-2 32,16 18-64,-16-2-32,16 1 32,-1 15-32,16-15-160,-15 0 32,15 0 64,0 15 96,0-16 0,0 2-32,15-2-64,1-14-32,-1 14 64,16-14 0,0-1-64,0 0 64,15-15 32,0 0 64,0 0-256,-15 16-96,15 0 0,-15-16 0,0 14-31,-1 2 31,-14 0 96,-1 14 32,1 1 96,-16-16 96,0 31 0,-16-14 64,1 14-64,-1 0 64,-30 0 0,15-16 32,-15 2 64,0-2 31,0 1-95,15-16-32,-15 1-192,31 0 0,-16-32-2015,15 0-1953</inkml:trace>
  <inkml:trace contextRef="#ctx0" brushRef="#br0" timeOffset="680">14239 3957 3968,'0'0'1472,"0"-15"-768,0 15-416,0 0 448,0 0 64,0 0 128,0 0-64,0 15 32,0 1-512,15-1 192,1 1 160,-1 14-96,0 17-64,-15-1-256,16 0-128,0 0-96,13 0-96,-13 16 96,-1-16 0,16 0 32,-16 0 64,16 1-32,-16-17 0,0 17-32,1-1 0,0-15 0,-16 15 64,15-15-160,-15-16-96,0 16 32,15-16 0,-15-15-192,0 0 0,0 0-416,16-15-64,-16-1-1088,0-14-448,0 14-1024</inkml:trace>
  <inkml:trace contextRef="#ctx0" brushRef="#br0" timeOffset="1580">15116 4312 5248,'0'-16'2016,"0"16"-1088,0 16-448,0-16 640,15 0-192,-15 15 0,0 0-224,16-15-128,-16 16-320,0-1-96,15 1 32,1-16-160,-1 15-32,0 0 0,-15 16 64,16-16-320,-1 16-64,1-15-1184,-1-1-448</inkml:trace>
  <inkml:trace contextRef="#ctx0" brushRef="#br0" timeOffset="1264">14747 3880 6272,'0'-15'2368,"0"15"-1280,0 0-512,0 0 736,0 15-480,-16 1-128,16-1-224,-30 16-64,-1 15-224,16 0 0,-17 0 32,2 16-32,14 0-32,-14-16-96,14 16-64,1-16 32,15 0-32,-15 0 0,-1-16 0,16 2-160,0-17-32,0 0-128,0-15-32,0 0 32,0 0 128,16 0 32,-1-15 96,0 0 32,1-1 96,-16 0-96,30 1-64,-14 15 64,14 0 0,-14 0 96,15 0 32,-16 0 32,16 0 0,-16 0 0,17 0 0,-18 0 64,2 15 32,0-15-96,-1 16-32,16 0 32,-16-1 0,0 0-64,1 16-64,-1-31 32,0 31-32,1-31-224,0 15-96,-1 0-1312,0-15-576,1 0-1280</inkml:trace>
  <inkml:trace contextRef="#ctx0" brushRef="#br0" timeOffset="1800">15085 3988 7296,'-30'-15'2720,"30"15"-1472,0 0-1120,0 0 672,0 0-736,0 0-160,0 0-608,0 15-288,15-15-960,0 16-416,1 0 32,0-2 128</inkml:trace>
  <inkml:trace contextRef="#ctx0" brushRef="#br0" timeOffset="2416">15455 4496 4736,'16'-31'1824,"-1"16"-960,0 0-224,1-1 608,14 1-256,-14 0-32,14-1-544,2 1-192,-2-1-128,0 1-864,1 0-288,-1-1-1984</inkml:trace>
  <inkml:trace contextRef="#ctx0" brushRef="#br0" timeOffset="3044">15946 4204 4096,'-15'-15'1568,"30"15"-832,-15-15-160,0 15 640,32-16-192,-2 1 32,-14 0-384,14-1-96,1 1-320,16 0-160,-17-1 0,1 0-288,15 1-32,-15 0-2272,-1-1-1760,2 1 1504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29.45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25681 7840 3328,'-14'0'1216,"14"0"-640,-15 0-256,15 0 448,0 0 64,-15 0 128,15-15-96,0 15-64,-15-29-416,15-1-32,0-14 0,0 14 64,15-14 160,-15-1-128,30-14 0,-16 15-192,16-1 0,0 16-160,-1-16 0,1 16-32,14 13-64,-14 2 32,-1 14 32,1 14 32,-15 2 32,14 13 0,-29 16 64,15-16-96,-30 16 0,15-16-384,0 16-128,-15-16-1088,-14-14-448,14-1-1312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35.28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27131 7854 12672,'0'-15'4735,"0"15"-2559,0 0-2240,0 0 864,0 0-544,0 0-128,15 0-672,-15 0-288,15 0 448,-15 0-1248,14 0-383,-14 0-1441,15 0-1888,-15 0 1568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35.65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27516 7751 14848,'-30'15'5535,"30"-15"-3007,0 0-2464,0 0 1056,0 0-1184,0 14-352,0-14-2528,15 0-1088,0 0-1631,-1 0-641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36.04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28241 7751 15104,'-15'15'5695,"15"-15"-3071,0 0-3904,0 0 544,0 0-4128,15 0-1599,-1 0 1951,16-15 1024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1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22798 7440 2432,'0'0'960,"0"0"-512,0 14-32,0-14 448,0 16-192,0-16-64,0 29-160,15-29 32,0 29-64,-15 1 64,15 14-256,-1 1 64,1 14 64,0 0-64,14 15 0,-14 0-96,15 15 32,-15-1-64,14 2 0,-14-16-32,15 14 64,-1-14-96,1 0 0,-1-15-32,-14 0 32,0 1-64,0-16 64,0-14-224,-15-1-32,14 0-448,-14-29-160,15 16-288,-15-16-96,0 0-1120</inkml:trace>
  <inkml:trace contextRef="#ctx0" brushRef="#br0" timeOffset="1">23050 7174 2944,'0'0'1120,"0"0"-576,15 0-352,-15 0 288,15 15-128,-15 0 32,29 14-32,-29 1 32,45 29 64,-31 0 128,31 30-256,-16-15-32,16 30-160,0-16 64,-16 31 96,1-31-96,-1 31-32,1-30 0,0-1-32,-16-14-64,1 0-64,0-15-128,0-14-64,-15-1-608,14-14-224,-14-16-672,0 1-896,0-15 736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1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24898 6907 3456,'-15'-30'1408,"15"30"-768,0 0-256,0 0 512,0 0-224,0 0 0,0 15 32,0 0 32,15 15-384,0-1 224,0 16 128,14-1 0,1 30-32,-2-16-448,17 31-192,-15-15 160,14 15 96,-14-15-128,0 0-32,-16 0-64,15-16 32,-14 1-128,0-14 0,0-16-736,-15 1-320,14-1-1184,2-29-1760,-16 16 896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2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23715 7899 3712,'0'0'1472,"0"0"-768,0 0-128,0 0 576,15 14-32,-15-14 64,0 15-160,0-15-64,15 15-544,-15 0-32,29 14 32,1-14-96,0 29 64,-1-14-160,1 14-64,-1 1-64,16 29 0,-16-30-64,1 30-32,-1-15 32,-14 0 32,15 1 32,-15 14 32,-1-1 64,-14-13 32,15-1 32,-30-15 64,1 1-32,-16-1 0,15-14-161,-29-1-31,14-14-192,-14 0 1,14-15-545,1 0-192,-1 0-800,1-30-320,-1 1-1632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2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25638 7513 5376,'0'15'2112,"0"-15"-1152,30 30-576,-30-30 608,14 29-320,1-14 32,14 15-224,-13 14-32,28 0-256,-14 0 160,-1 30 128,16-14-32,-16 28 64,0-14-96,1 16 64,0-17-256,-1 1-128,1 0-64,-15-15 32,14 1 32,-29-16 32,15 0-416,-1 0-128,-14-14-576,16-15-192,-16 14-1056,0-29-416,0 0-224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2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23316 8062 2176,'30'-44'864,"-30"44"-448,30-30-416,-16 30 160,1-14-192,0 14-32,14-15-480,-14 15-192,0 0-64,0-15 32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2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23064 8181 2304,'0'0'864,"0"0"-448,0 0-128,15 0 352,-15 0 0,0 0 96,15 0-288,-1-15-96,16 0-128,-15 0-64,30-14-96,-31 14 32,16 0-64,-1 0-32,-14 0 32,15 1-32,-16 14 64,-14 0-256,0 14-96,0-14 64,-29 15 128,-1 15 128,1-15 128,-1-1 64,16 1 96,-16 0-160,15 0-96,0 0-32,15-1-32,-14-14-96,28 0 0,1-14 64,0-1 64,15 15-64,-1-30 0,-14 15 32,-1 1 64,1-1 96,0 0 64,0 15-192,-15-15 0,15 15-96,-30 0 0,15 0 0,-15 15-64,-15 0 0,1 0 0,14-1 0,1 1 96,-16 0-64,30 0-32,-15-15 0,30 0 0,-1 0 96,16-30 0,-15 15-64,14-14 64,1 14 96,0-15 32,-1 1-32,-14 14-64,15 0 224,-30 15 160,0 0-192,0 0-32,-15 0-96,-15 15-64,1 0-64,-16 14 32,16 1-192,-1-15 0,0 14-192,1-14-64,14 0-768,-15 0-960,30-15 672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3:25.80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18627 6344 2560,'0'-16'1056,"0"16"-576,15-15-160,-15 15 384,0 0 32,0 0 32,0-16 64,0 16 32,0-15-192,0 15-64,0-15-352,0-1 320,0 16 256,0-15 32,0-1 64,0 1-160,0 15-32,0-15-192,0 15 0,0-16-128,0 16-1,0 0-95,16 0 32,-16 0-128,16 31 32,-16-16-160,0 16 0,14-15-32,-14 14 32,16 17-64,0-17-32,-16 1-64,15 0 32,-15-16 96,0 16 32,15-16-480,-15 1-192,0-1-927,0-15-385,16 0-1056,-16 0-1792,0 0 1248</inkml:trace>
  <inkml:trace contextRef="#ctx0" brushRef="#br0" timeOffset="408">18304 6344 4608,'0'-15'1760,"0"15"-960,0 0-160,16 0 672,-16-15 64,15 15 64,-15-16-320,15 0-128,1 2-544,-1-2 0,16-15 0,0 0-224,15 1-64,0-16-96,-15 14-64,16 2-192,-17-1-128,1 0-800,0 16-384,0 0-864,-16-1-288,0 16-128</inkml:trace>
  <inkml:trace contextRef="#ctx0" brushRef="#br0" timeOffset="1052">19074 6130 4992,'0'-16'1920,"0"16"-1024,0 0-544,0 0 576,0 0-192,0 0 32,0-15 0,0 15 64,0 0-448,0-16 128,0 16 64,-16 0-128,16 16 64,0-1-224,0 1-96,-15-1-96,15 16 0,0-16-128,0 16 0,0-16 32,15 16 0,-15-16 64,0 1 32,16-16-32,-1 15-64,0-15-64,1 0 32,-16 0-32,15-15 0,0-1 64,-15 1 64,16 0-256,-16-1-96,16 1-896,-16 0-448,0-1-1824,-16 16-1024,16-15 2048</inkml:trace>
  <inkml:trace contextRef="#ctx0" brushRef="#br0" timeOffset="1536">19366 5959 3584,'-15'-15'1408,"15"15"-768,0 0-64,0 0 576,0-16 64,0 16 64,0 0-160,0 0 32,-15 0-640,15 0 0,15 0 0,-15 0 32,0 0 32,15 16-160,-15-1-96,16 0-32,0 16-32,-1-16-128,0 1-32,1 0 32,-1-16-1,0 0 1,1 0 64,-1-16 32,0 16 32,1-16 0,-16 1 0,16 0-224,-16-16 0,0 16-256,0-1-96,0 1-1023,0 15-385,0-15-1312,-16 15-1888,16-16 1280</inkml:trace>
  <inkml:trace contextRef="#ctx0" brushRef="#br0" timeOffset="2016">19736 5867 5888,'0'0'2176,"0"0"-1152,0 0-640,0 0 672,16 0-192,-16 0-32,0 0-192,15 0 0,0-15-352,-15 15 192,16-15 128,-1-1-192,0 1 0,1-1-160,-16-14-96,15 14-64,-15 1 0,0-1-64,0 16 63,0-15-126,-15 15-65,15 0-32,-16 15 0,16 1 96,-15-1 0,15 1-64,-15 14 64,15-14 96,0 15 32,0-16-32,15 16 32,-15-16 0,15 1 32,1-1-160,-1 0-32,0 1-768,17-16-320,-2 15-3008,1-15-1408,-16 0 2784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2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23537 7500 4864,'-15'-16'1824,"15"16"-960,0-14-672,0 14 480,0 0-512,0 0-64,0 0-704,15 0-256,-15 14-1312,0-14-608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2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24544 7885 896,'14'0'352,"-14"0"-192,0-15 288,0 15 384,0 0-160,15 0-64,-15-14-224,0 14-64,15-16 160,-15 2 128,0-16 64,0 16 64,0-16-64,0 15 64,-15-14-224,15 13 32,0-13-320,-15 14 64,15 1 64,-14-1-64,-2 15 0,2-15 32,-1 15 32,0-15 32,1 30 0,-2-15-64,2 30 32,14-16-192,-15 30-32,0-14-64,15 14-64,0-14 32,0 14 32,0-14-32,0 14 64,15-14-64,0 0 64,-1-16-64,2 16-32,13-30 32,-14 15-32,15 0-96,-16-30 0,16 15 128,-16-29 32,16 13 0,-15-13 32,14 0-64,-14-16-32,0 16 32,-15-16 32,0 16-32,0-16-32,0 16 32,0-1 32,0 15 32,0-14 32,-15 14-64,15 15-64,-15 0-64,15 15 32,-14-15 32,14 29 0,-15-14 64,15 15 96,0-16-64,15 16 0,-15 0-32,14-16-64,1 16-64,15-16 32,-15 2-32,-1-2-64,1 1-960,14-15-416,1 15-864,0-30-1696,0 15 864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2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26436 7071 2944,'-15'-15'1120,"15"15"-576,0-30 64,0 30 512,0-14-352,0 14-32,15 0-128,0 0-96,-15-15-256,0 15-32,15 0 0,-1-15-32,-14 15 32,0 0 64,0 0 64,15 0 96,-15 15 64,15 0 64,-15 14 32,15-14-128,0 29 32,-1 1-224,1-1-96,14 0-96,-13 16-96,13-31-544,-14 16-192,-1-1-1984,2-29-1952,-2 0 1344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2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27042 6789 5888,'-15'0'2272,"15"0"-1216,15 0-960,-15 15 480,15-15-96,-15 15 128,14 0 128,-14-1 96,15 1-416,0 0 160,-1 29 160,-14-15-320,14 1-128,1 0-192,0 14-96,0-14-896,-15 14-352,15-14-2624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2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27604 6715 4992,'0'-15'1920,"0"15"-1024,0 0-416,0 0 576,0 0-160,0 0-64,15 0-192,-15 0-64,0 0-320,15 0 256,-15 0 128,0 0 160,14 15 64,1 0-256,0 29-33,0-14-287,14 14-32,-14 0-192,0 1-64,15-1-512,-16 1-127,1-16-1025,0 1-448,-1-1-1344,-14 1-1056,16 0 1984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2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25681 7840 3328,'-14'0'1216,"14"0"-640,-15 0-256,15 0 448,0 0 64,-15 0 128,15-15-96,0 15-64,-15-29-416,15-1-32,0-14 0,0 14 64,15-14 160,-15-1-128,30-14 0,-16 15-192,16-1 0,0 16-160,-1-16 0,1 16-32,14 13-64,-14 2 32,-1 14 32,1 14 32,-15 2 32,14 13 0,-29 16 64,15-16-96,-30 16 0,15-16-384,0 16-128,-15-16-1088,-14-14-448,14-1-1312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3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27131 7854 12672,'0'-15'4735,"0"15"-2559,0 0-2240,0 0 864,0 0-544,0 0-128,15 0-672,-15 0-288,15 0 448,-15 0-1248,14 0-383,-14 0-1441,15 0-1888,-15 0 1568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3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27516 7751 14848,'-30'15'5535,"30"-15"-3007,0 0-2464,0 0 1056,0 0-1184,0 14-352,0-14-2528,15 0-1088,0 0-1631,-1 0-641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28.23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28241 7751 15104,'-15'15'5695,"15"-15"-3071,0 0-3904,0 0 544,0 0-4128,15 0-1599,-1 0 1951,16-15 1024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4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22798 7440 2432,'0'0'960,"0"0"-512,0 14-32,0-14 448,0 16-192,0-16-64,0 29-160,15-29 32,0 29-64,-15 1 64,15 14-256,-1 1 64,1 14 64,0 0-64,14 15 0,-14 0-96,15 15 32,-15-1-64,14 2 0,-14-16-32,15 14 64,-1-14-96,1 0 0,-1-15-32,-14 0 32,0 1-64,0-16 64,0-14-224,-15-1-32,14 0-448,-14-29-160,15 16-288,-15-16-96,0 0-1120</inkml:trace>
  <inkml:trace contextRef="#ctx0" brushRef="#br0" timeOffset="1">23050 7174 2944,'0'0'1120,"0"0"-576,15 0-352,-15 0 288,15 15-128,-15 0 32,29 14-32,-29 1 32,45 29 64,-31 0 128,31 30-256,-16-15-32,16 30-160,0-16 64,-16 31 96,1-31-96,-1 31-32,1-30 0,0-1-32,-16-14-64,1 0-64,0-15-128,0-14-64,-15-1-608,14-14-224,-14-16-672,0 1-896,0-15 736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3:08.13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8744 9978 4224,'-15'0'1664,"15"0"-896,0 0-416,0 15 576,-16-15-192,16 16-32,-15-1-256,-1 16-32,-14-16-256,30 16-32,-16-15 0,16-1-64,0 0-64,16 1-64,-1-16 32,0 15 32,1-30 0,-1 15-96,16-16 0,-16 16-32,32-15 0,-17 15 96,1-15 64,0 30-64,0-15 0,0 15 96,-16 16 96,0-15 224,-15 14 64,0 1-32,0 0 64,0 0-192,-15-1-96,15-14-448,-15-1-160,-16-15-1152,15 0-416,1-15-800</inkml:trace>
  <inkml:trace contextRef="#ctx0" brushRef="#br0" timeOffset="381">9052 9901 5504,'0'-15'2112,"15"15"-1152,16-16-992,-16 16 480,16-15-320,0-1 0,15 1-1344,16 0-608,-16-16-352,16 0-128</inkml:trace>
  <inkml:trace contextRef="#ctx0" brushRef="#br0" timeOffset="264">8975 9486 4736,'0'16'1760,"16"-1"-960,-16 0-320,15 16 640,1-16 32,-1 31 0,16-14-352,0 14-64,-1 0-448,17 0-160,-1-15-32,0 15-224,-15 0-32,-1-15-864,1 0-352,-15 0-928,14-1-1312,-30-14 960</inkml:trace>
  <inkml:trace contextRef="#ctx0" brushRef="#br0" timeOffset="1108">9806 9516 4736,'-15'16'1760,"-1"-16"-960,1 15-224,0 0 576,15 1 64,-16-1 64,1 31-352,-1-15-160,1 15-448,15-15 0,0-15 32,0 14-192,0-14-32,15-1-64,1-15-64,15 0-64,-16 0 32,16-15-256,-16-1-128,1-14-128,-1 14 0,0-15-128,1 1-64,-1-1 416,-15-15 160,0 30 608,0 1 256,0 15 96,0 0 64,0 0-288,16 0-96,-16 15-192,15 1-128,16-1-64,-16 0-96,16 1-64,0-16 32,-1 0-32,1 0 0,0 0-448,-16-16-192,1-14-512,15 14-128,-31-15 320,15 1 192,0-1 256,1-15 224,-1 15 256,-15 0 128,16 0 736,-16 16 256,15-1-224,0 1-128,-15 0-320,16 15-160,-1 0-32,1 15-32,-1 0-64,-15 1 32,15-1 128,1 1 128,-16-1-64,0 0 64,0 1-64,0-16 64,0 15-128,0-15-64,0 0-224,0-15-32,15-1 32,-15 1 32,16 0 96,-16-16 32,15 15-128,0-14 32,1 14-352,-1-14-160,1 14-736,-1 1-320,0-1-864,16 1-1376,-16-16 1056</inkml:trace>
  <inkml:trace contextRef="#ctx0" brushRef="#br0" timeOffset="1468">10668 9070 5888,'-46'-16'2272,"15"0"-1216,16 2-384,15 14 800,-16-16-352,16 16 0,0 0-704,16-16-256,-1 16-128,16-15-128,-16 0 64,16-16-1248,0 0-576,0 16-1664</inkml:trace>
  <inkml:trace contextRef="#ctx0" brushRef="#br0" timeOffset="1328">10560 8747 6016,'-31'-16'2272,"31"16"-1216,0 0-384,0 0 704,0 0-256,16 0-96,-1 16-160,0-1-64,16 16-448,15-16 0,-15 16 0,15 0-192,-15-1-33,0 1-414,0 0-225,-1 0-416,-14 0-224,-1-1-1088,-15-14-416,0-1-416</inkml:trace>
  <inkml:trace contextRef="#ctx0" brushRef="#br0" timeOffset="2053">10945 8824 5120,'31'-15'2016,"-31"15"-1088,16-15-384,-1-1 640,0 1-416,16-16-32,-16 16-352,16-16-160,0 0-128,-16 16 192,1-17 192,-16 17-32,15 15 64,-30 0-224,15 0-96,-16 15-32,1 1-32,15 15 0,-15 0 0,15-16-160,0 16 32,0 0 0,15-16 0,-15 1-96,31-1 64,-16-15-128,1 0 32,14-15-352,-14 15-192,15-31 96,-1 16 0,-14-1 256,15-15 192,-16 1 96,0 14 32,1-15 416,-1 15 256,1 1-128,-1 15-64,-15 0-352,15 0-128,1 0-32,-1 0 0,-15 15-64,16 1 64,-16-16 32,15 16 64,-15-16-96,0 0-64,15 0 128,-15 0 96,0-16-96,16-15-32,-1 16-64,-15-1-64,15 1-128,1-1 0,-1-14-800,1 14-320,-1 1-3968,0-16 2432</inkml:trace>
  <inkml:trace contextRef="#ctx0" brushRef="#br0" timeOffset="2773">11007 9086 5120,'0'-31'2016,"0"31"-1088,0 0-864,0 0-480,0 0-640,15 16-1024,17-1-480</inkml:trace>
  <inkml:trace contextRef="#ctx0" brushRef="#br0" timeOffset="2621">11161 9347 4480,'0'0'1760,"15"0"-960,1 0 320,-16 0 928,16 16-448,-2-1-224,18-15-768,-17 31-384,16-16-160,-1 1-64,-14-1 64,-1 1-800,0-1-320,1 0-928,0-15-384,-16 0-416</inkml:trace>
  <inkml:trace contextRef="#ctx0" brushRef="#br0" timeOffset="3401">11407 9040 6400,'0'-31'2368,"0"31"-1280,0 0-768,16 0 640,-16 0-288,15 31-64,16-16-352,0 1-160,-1 30-64,1-15 160,-16 0 192,16-1 160,-15 17 128,-1-17-288,-15 1-64,0 0-192,0-16-32,0-15 32,-15 0-224,-1-15 0,1-16 32,15 0 32,-16 1 32,16-1 0,0 0-96,0 0 64,0 0-32,16-15 0,-16 15 64,31 1 64,-16-1 32,0 15 32,1-14-64,-16 14-64,15 1-192,-15-1-32,0 16-320,0 0-128,0 16 192,-15-1 192,15 16 192,0 0 64,0 0-64,0-1 64,0 1 160,15-15 64,-15 14 0,16-14-32,-1-1 32,0 1 96,1-1-64,-1 0-64,16 1-160,-16-1 0,16-15-352,0 0-160,-16 0-896,32-15-288,-17-1-1568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4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24898 6907 3456,'-15'-30'1408,"15"30"-768,0 0-256,0 0 512,0 0-224,0 0 0,0 15 32,0 0 32,15 15-384,0-1 224,0 16 128,13-1 0,2 30-32,0-16-448,15 31-192,-16-15 160,15 15 96,-14-15-128,-1 0-32,-14 0-64,15-16 32,-16 1-128,1-14 0,0-16-736,-15 1-320,14-1-1184,2-29-1760,-16 16 896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4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23715 7899 3712,'0'0'1472,"0"0"-768,0 0-128,0 0 576,15 14-32,-15-14 64,0 15-160,0-15-64,15 15-544,-15 0-32,29 14 32,1-14-96,0 29 64,-1-14-160,1 14-64,-1 1-64,16 29 0,-16-30-64,1 30-32,-1-15 32,-14 0 32,15 1 32,-15 14 32,-1-1 64,-14-13 32,15-1 32,-30-15 64,1 1-32,-16-1 0,15-14-161,-29-1-31,14-14-192,-14 0 1,14-15-545,1 0-192,-1 0-800,1-30-320,-1 1-1632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4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25638 7513 5376,'0'15'2112,"0"-15"-1152,30 30-576,-30-30 608,14 29-320,1-14 32,14 15-224,-13 14-32,28 0-256,-14 0 160,-1 30 128,16-14-32,-16 28 64,0-14-96,1 16 64,0-17-256,-1 1-128,1 0-64,-15-15 32,14 1 32,-29-16 32,15 0-416,-1 0-128,-14-14-576,16-15-192,-16 14-1056,0-29-416,0 0-224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4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23316 8062 2176,'30'-44'864,"-30"44"-448,30-30-416,-16 30 160,1-14-192,0 14-32,14-15-480,-14 15-192,0 0-64,0-15 32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4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23064 8181 2304,'0'0'864,"0"0"-448,0 0-128,15 0 352,-15 0 0,0 0 96,15 0-288,-1-15-96,16 0-128,-15 0-64,30-14-96,-31 14 32,16 0-64,-1 0-32,-14 0 32,15 1-32,-16 14 64,-14 0-256,0 14-96,0-14 64,-29 15 128,-1 15 128,1-15 128,-1-1 64,16 1 96,-16 0-160,15 0-96,0 0-32,15-1-32,-14-14-96,28 0 0,1-14 64,0-1 64,15 15-64,-1-30 0,-14 15 32,-1 1 64,1-1 96,0 0 64,0 15-192,-15-15 0,15 15-96,-30 0 0,15 0 0,-15 15-64,-15 0 0,1 0 0,14-1 0,1 1 96,-16 0-64,30 0-32,-15-15 0,30 0 0,-1 0 96,16-30 0,-15 15-64,14-14 64,1 14 96,0-15 32,-1 1-32,-14 14-64,15 0 224,-30 15 160,0 0-192,0 0-32,-15 0-96,-15 15-64,1 0-64,-16 14 32,16 1-192,-1-15 0,0 14-192,1-14-64,14 0-768,-15 0-960,30-15 672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5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23537 7500 4864,'-15'-16'1824,"15"16"-960,0-14-672,0 14 480,0 0-512,0 0-64,0 0-704,15 0-256,-15 14-1312,0-14-608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5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24544 7885 896,'14'0'352,"-14"0"-192,0-15 288,0 15 384,0 0-160,15 0-64,-15-14-224,0 14-64,15-16 160,-15 2 128,0-16 64,0 16 64,0-16-64,0 15 64,-15-14-224,15 13 32,0-13-320,-15 14 64,15 1 64,-14-1-64,-2 15 0,2-15 32,-1 15 32,0-15 32,1 30 0,-2-15-64,2 30 32,14-16-192,-15 30-32,0-14-64,15 14-64,0-14 32,0 14 32,0-14-32,0 14 64,15-14-64,0 0 64,-1-16-64,2 16-32,13-30 32,-14 15-32,15 0-96,-16-30 0,16 15 128,-16-29 32,16 13 0,-15-13 32,14 0-64,-14-16-32,0 16 32,-15-16 32,0 16-32,0-16-32,0 16 32,0-1 32,0 15 32,0-14 32,-15 14-64,15 15-64,-15 0-64,15 15 32,-14-15 32,14 29 0,-15-14 64,15 15 96,0-16-64,15 16 0,-15 0-32,14-16-64,1 16-64,15-16 32,-15 2-32,-1-2-64,1 1-960,14-15-416,1 15-864,0-30-1696,0 15 864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5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26436 7071 2944,'-15'-15'1120,"15"15"-576,0-30 64,0 30 512,0-14-352,0 14-32,15 0-128,0 0-96,-15-15-256,0 15-32,15 0 0,-1-15-32,-14 15 32,0 0 64,0 0 64,15 0 96,-15 15 64,15 0 64,-15 14 32,15-14-128,0 29 32,-1 1-224,1-1-96,14 0-96,-13 16-96,13-31-544,-14 16-192,-1-1-1984,2-29-1952,-2 0 1344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5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27042 6789 5888,'-15'0'2272,"15"0"-1216,15 0-960,-15 15 480,15-15-96,-15 15 128,14 0 128,-14-1 96,15 1-416,0-1 160,-1 31 160,-14-15-320,14-1-128,1 1-192,0 14-96,0-14-896,-15 14-352,15-14-2624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5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27604 6715 4992,'0'-15'1920,"0"15"-1024,0 0-416,0 0 576,0 0-160,0 0-64,15 0-192,-15 0-64,0 0-320,15 0 256,-15 0 128,0 0 160,14 15 64,1 0-256,0 29-33,0-14-287,14 14-32,-14 0-192,0 1-64,15-1-512,-16 1-127,1-16-1025,0 1-448,-1-1-1344,-14 1-1056,16 0 1984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3:55.86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4395 4052 10624,'-29'0'4032,"14"0"-2177,15 14-1599,-15 2 928,15-16-960,0 14-288,0-14-1536,15 15-607,-15 0-2337,0-1-960</inkml:trace>
  <inkml:trace contextRef="#ctx0" brushRef="#br0" timeOffset="-160">3982 4364 3712,'0'-59'1408,"0"59"-768,0-30 96,0 15 576,0 15-64,0 0 0,0-15-224,0 15 0,15 15-576,-15 0 96,0 15 32,0-1 32,15 16 96,-15 14 160,15 0 127,-15 15-351,14-15-128,-14 15-224,15 0-32,0-15-160,-15 0 0,15 0-32,-15-29-64,15 14 32,-15-29 32,0 15-320,0-15-128,0-1-160,0-14 0,-15 0-416,15-14-191,-15-1-417,0 0-160,15 0 288,-15 0 160,1 1 448,-1-1 256,0 0 352,0 0 128,0 15 288,1-15 192,-1 1 96,15-1 0,-15 0 256,15 0 160,0 0 160,-15 1 64,15-1-192,15 0-32,-15 0-128,15 15-96,0-14-353,-1-1-127,1 0-639,15 0-225,-1 0-672,1 1-192,-15-16 96,14 15 128,1 0 480,-15 15 192,-1-14 736,16 14 384,-30 0 64,15 0 64,0 0-256,-15 0-128,14 0-224,-14 0 0,15 0 0,0 0 0,-15 0 192,0 0 128,0 0 384,0 0 256,0 0 64,0 0 96,0 0-480,0 0-128,0 0-320,15 0-65,-15 0 1,0 0 0,0 0 128,15 0 96,-15 0 0,0 14 96,14 1-96,-14 0 32,15 15-160,0 14-64,0 0-64,14 1 0,1 14-64,-15-15-32,0 15 96,-1-14 64,-28 14 224,14-15 64,-15 1 256,0-1 192,-15-14-288,1 14-32,-1-29-320,1 14-96,-16-29-960,16 0-320,14 0-1024,-15-29-384,15-1-1215,15-29-481,0 15 544</inkml:trace>
  <inkml:trace contextRef="#ctx0" brushRef="#br0" timeOffset="-1224">3686 4940 2688,'0'0'1056,"0"0"-576,0-15-160,0 15 448,0 0-224,0 0 32,0-15-64,-14 15 64,14 0-128,0 0 64,0-14-288,-15-2 224,15-13 96,0-15-32,0 14 32,0-14 64,0-15 64,0 15 64,0 14 96,0-14-32,-15 14 64,15 0-128,0-14-1,0 14-255,0 0-128,0 1 0,0 29 0,0 0 32,15 29 0,-15 1 64,0 14 64,15 1-32,-15 29 32,14 0-128,1 0 0,-15 0-288,15-1-64,-15 1 32,15-14 96,-15-1-128,0-14-32,15-1 0,-15-14 0,0 14-160,0-30-32,0 16-544,0-15-256,0 0-608,0-15-192,0-15-319,15 0-33,-15 1-768,15-2-1344,-1-13 1248</inkml:trace>
  <inkml:trace contextRef="#ctx0" brushRef="#br0" timeOffset="1457">4841 4629 4352,'0'0'1664,"0"0"-896,0 0-896,0-15 1728,0 15 64,0-15-192,0 1-768,0-1 96,0 0 96,0 0-64,-15 0 64,15 15-160,-15-14-65,15 14-159,-15 0 0,0 14-288,1 1-64,14 0-160,-15 15-32,0-16-32,15 16 0,0 0 0,0-1 0,0 16 128,0-16 96,0 1-64,15-15-64,0-1 64,-1 1 0,1-15-32,15 0 32,-1-29 64,1 14 64,0-15-96,-16 1-32,1-1-32,0 0 32,0 1 0,-15 14 32,0 0 64,0 0 32,-15 1-192,0 14-64,15-15 0,-29 15 64,14 0 64,0 15 96,0-15-96,0 14 0,1 1 32,-1 0 0,15 0-160,-15 0 32,15-1 0,0 16 64,0 0 32,15-16 32,0 16-224,14-15 0,1 0 32,14-1 96,15-14-64,-14-14 0,-1-16 32,1 0 64,-1 1-32,-14-16-32,-1 1-64,1 0-32,-15-16 128,0 16 96,-15-15-32,0 29 0,0-14-96,0 0-32,-15 14 32,15 0 0,0 16 0,-15-16 64,15 30-32,0 0-32,0 0 32,0 30 32,15 14 32,0 0 32,-1 16 0,1-16 0,15 15 0,-15-15 0,-1 1-160,1-1 32,0 1-288,0-16-128,0 1-1120,-1-1-512,1-29-1215,15 15-481,-16 0-224</inkml:trace>
  <inkml:trace contextRef="#ctx0" brushRef="#br0" timeOffset="2089">5668 4540 6528,'-14'0'2464,"14"0"-1344,0 15-384,14 0 832,-14-15-160,0 15-32,15-1-288,0 1-129,-1 15-511,2 14-64,-2 1 32,16-1-224,-16 1-96,16-1-64,-15 1 32,0-16-96,-1 1 0,1 14-256,-15-29-64,0 0-320,0-1-128,0 1-543,-15-15-193,1 0-256,-1-15-96,0 1 352,-15-1 192,1-15 704,0-14 288,-1 14 672,0-14 256,16 14 576,-16-14 288,15 14-32,15 1-64,0-1-128,0-15 32,15 1-192,-1 14-1,16-14-191,0 14-64,0-14-160,-1 15-64,0-1-192,1 0-64,0 16-128,-1-1 32,1 0-128,-1 15-64,1 15-96,-15 0 32,0 14 96,-15 1 96,0 14 0,-15-14 0,0-1-96,-15 1-64,16-1 32,-16-14 32,0 0-384,-14 0-96,14-15-864,1 0-384,14 0-1151,-15-15-481,16 0-864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5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25681 7840 3328,'-14'0'1216,"14"0"-640,-15 0-256,15 0 448,0 0 64,-15 0 128,15-15-96,0 15-64,-15-29-416,15-1-32,0-14 0,0 14 64,15-14 160,-15-1-128,30-14 0,-16 15-192,16-1 0,0 16-160,-1-16 0,1 16-32,14 13-64,-14 2 32,-1 14 32,1 14 32,-15 2 32,14 13 0,-29 16 64,15-16-96,-30 16 0,15-16-384,0 16-128,-15-16-1088,-14-14-448,14-1-1312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5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27131 7853 12672,'0'-14'4735,"0"14"-2559,0 0-2240,0 0 864,0 0-544,0 0-128,15 0-672,-15 0-288,14 0 448,-14 0-1248,14 0-383,-14 0-1441,15 0-1888,-15 0 1568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5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27516 7751 14848,'-30'15'5535,"30"-15"-3007,0 0-2464,0 0 1056,0 0-1184,0 14-352,0-14-2528,15 0-1088,0 0-1631,-1 0-641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8:58.05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28241 7751 15104,'-15'15'5695,"15"-15"-3071,0 0-3904,0 0 544,0 0-4128,15 0-1599,-1 0 1951,16-15 1024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22798 7440 2432,'0'0'960,"0"0"-512,0 14-32,0-14 448,0 16-192,0-16-64,0 29-160,15-29 32,0 29-64,-15 1 64,15 14-256,-1 1 64,1 14 64,0 0-64,14 15 0,-14 0-96,15 15 32,-15-1-64,14 2 0,-14-16-32,15 14 64,-1-14-96,1 0 0,-1-15-32,-14 0 32,0 1-64,0-16 64,0-14-224,-15-1-32,14 0-448,-14-29-160,15 16-288,-15-16-96,0 0-1120</inkml:trace>
  <inkml:trace contextRef="#ctx0" brushRef="#br0" timeOffset="1">23050 7174 2944,'0'0'1120,"0"0"-576,15 0-352,-15 0 288,15 15-128,-15 0 32,29 14-32,-29 1 32,45 29 64,-31 0 128,31 30-256,-16-15-32,16 30-160,0-16 64,-16 31 96,1-31-96,-1 31-32,1-30 0,0-1-32,-16-14-64,1 0-64,0-15-128,0-14-64,-15-1-608,14-14-224,-14-16-672,0 1-896,0-15 736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1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24898 6907 3456,'-15'-30'1408,"15"30"-768,0 0-256,0 0 512,0 0-224,0 0 0,0 15 32,0 0 32,15 15-384,0-1 224,0 16 128,13-2 0,2 31-32,0-14-448,15 28-192,-16-14 160,15 15 96,-14-16-128,-1 1-32,-14 0-64,15-14 32,-16-2-128,1-13 0,0-16-736,-15 1-320,14-1-1184,2-29-1760,-16 16 896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1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23715 7899 3712,'0'0'1472,"0"0"-768,0 0-128,0 0 576,15 14-32,-15-14 64,0 15-160,0-15-64,15 15-544,-15 0-32,29 14 32,1-14-96,0 29 64,-1-14-160,1 14-64,-1 1-64,16 29 0,-16-30-64,1 30-32,-1-15 32,-14 0 32,15 1 32,-15 14 32,-1-1 64,-14-13 32,15-1 32,-30-15 64,1 1-32,-16-1 0,15-14-161,-29-1-31,14-14-192,-14 0 1,14-15-545,1 0-192,-1 0-800,1-30-320,-1 1-1632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2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25638 7513 5376,'0'15'2112,"0"-15"-1152,30 30-576,-30-30 608,14 29-320,1-14 32,14 15-224,-13 14-32,28 0-256,-14 0 160,-1 30 128,16-14-32,-16 28 64,0-14-96,1 16 64,0-17-256,-1 1-128,1 0-64,-15-15 32,14 1 32,-29-16 32,15 0-416,-1 0-128,-14-14-576,16-15-192,-16 14-1056,0-29-416,0 0-224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2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23316 8062 2176,'30'-44'864,"-30"44"-448,30-30-416,-16 30 160,1-14-192,0 14-32,14-15-480,-14 15-192,0 0-64,0-15 32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2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23064 8181 2304,'0'0'864,"0"0"-448,0 0-128,15 0 352,-15 0 0,0 0 96,15 0-288,-1-15-96,16 0-128,-15 0-64,30-14-96,-31 14 32,16 0-64,-1 0-32,-14 0 32,15 1-32,-16 14 64,-14 0-256,0 14-96,0-14 64,-29 15 128,-1 15 128,1-15 128,-1-1 64,16 1 96,-16 0-160,15 0-96,0 0-32,15-1-32,-14-14-96,28 0 0,1-14 64,0-1 64,15 15-64,-1-30 0,-14 15 32,-1 1 64,1-1 96,0 0 64,0 15-192,-15-15 0,15 15-96,-30 0 0,15 0 0,-15 15-64,-15 0 0,1 0 0,14-1 0,1 1 96,-16 0-64,30 0-32,-15-15 0,30 0 0,-1 0 96,16-30 0,-15 15-64,14-14 64,1 14 96,0-15 32,-1 1-32,-14 14-64,15 0 224,-30 15 160,0 0-192,0 0-32,-15 0-96,-15 15-64,1 0-64,-16 14 32,16 1-192,-1-15 0,0 14-192,1-14-64,14 0-768,-15 0-960,30-15 672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3:59.42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3450 6154 5376,'0'-30'2112,"0"30"-1152,0 0-352,0 0 736,0 0 32,0 0 64,0 0-384,0 0-160,0 0 192,0 30-641,0 14 1,15-15 0,-15 1-256,0 14-96,15 1 0,0-16 0,-15 16-32,14-16-64,-14 1 32,15-15-32,-15 0 64,0-1 32,0-14-32,0 0 32,0-14-64,0-1-32,0-15-64,0 1 32,0-1 32,0-29 0,0 14-96,0 16 0,0-16 64,0 1 0,15 15 32,-15-1 64,15 0-192,-15 16 32,15-1-32,-1 15-32,16 15 32,0-1 0,-16 1 96,16 15 64,-15-1 0,14 16 64,-14-16 0,15 16 96,-30-16-96,14 1-64,-14-1 64,0 1 0,0-15-32,0 14-64,0-29-64,0 0-32,0 0-32,0-29 96,0 14 0,0-15 32,0 1 0,0-16 0,0 1-96,15 0 64,-15-1 32,15 1 64,-15 0-96,15 14-64,-15-14 128,15 29 32,-1-15-160,1 15 0,0 15 32,-15 0 96,15 0 64,0 0 32,-1 15 64,1 0 96,-15 15 64,15-1 96,0 1-160,-15-1-96,15 1-32,-1 14 32,1-14-96,0-1-64,0 1 0,-15-15-32,14 14-704,1-14-256,-15-15-1151,15 15-417,0-15-1184,0-15-1248,-1 0 1952</inkml:trace>
  <inkml:trace contextRef="#ctx0" brushRef="#br0" timeOffset="372">4249 5990 5120,'0'15'2016,"0"-15"-1088,0 15-384,0 0 704,15-15-160,0 14 32,-15-14-224,15 0-96,-1 0-416,1-14 32,0-1 96,15 0-128,-1-15 32,-14 0-128,-1 1 63,2-1-127,-16 16-64,-16-16 128,16 15 64,-14 15-64,-1 0 64,-14 0-192,-1 15-96,15 15-32,-14-16 32,14 16-32,0-1 64,15 1-64,-15 0 64,15 0-128,15-16-64,0 16-160,-15-15-64,29 0-896,-14-15-351,0 14-1281,29-14-512,-14-14 0</inkml:trace>
  <inkml:trace contextRef="#ctx0" brushRef="#br0" timeOffset="840">4723 5857 7040,'0'-15'2720,"0"1"-1472,0-2-320,0 16 896,0-14-288,0 14-33,-15 0-383,15-15-128,-15 15-544,0 15 0,1-1 64,14 2-320,-15-2-128,0 16-32,0 0-32,15-1-96,0 0 64,15 1-32,-15-15-64,30 0 96,-30-1 0,14-14-64,16-29 64,-30 14-128,15-29 32,0 0 0,-1 14-32,-14-14 128,0-1 64,0 16 0,0-16-32,-14 0 96,14 16 64,-15 0-128,0-1-32,15 15 0,0 15 64,0 0-32,0 15-32,15 15 160,0 14 32,-15-14-64,14 14-32,1 0 32,15 0 0,-1-14-640,1 0-224,-15-16-960,14 2-447,-14-2-2721</inkml:trace>
  <inkml:trace contextRef="#ctx0" brushRef="#br0" timeOffset="2309">5240 6331 7552,'0'-15'2816,"0"0"-1536,0 15-640,0 0 864,0 0-384,0 0-64,15 0-193,-15 15 1,15 15-480,0-1-64,0 16 0,-1-16-64,1 16 96,0-1-64,0 0 0,-15-14-160,15 14-96,-15-14-448,14-16-128,-14 2-832,0-16-415,0 0-1025,0-16-384,0-13-352</inkml:trace>
  <inkml:trace contextRef="#ctx0" brushRef="#br0" timeOffset="2756">5078 6418 5888,'-59'-29'2272,"59"29"-1216,-15 0-544,15 0 768,0-15-192,0 15 32,0-14-288,0-2-128,15-28-384,15 14 64,-16-14 64,16 0-32,14-16-1,-14 16-159,0 14 0,14-14-224,-14 30-96,-1-1-128,1 15 32,14 0-64,0 15 1,-14-1 127,0 16 32,-16 0 192,1 14 63,-15 0 65,-15-14 64,1 14-160,-16-14-96,15-16-320,0 2-96,-14-16-735,14 0-257,0 0-1280,15-16-544,0 2-32</inkml:trace>
  <inkml:trace contextRef="#ctx0" brushRef="#br0" timeOffset="3136">5744 6138 5376,'-30'-16'2112,"30"32"-1152,0-16-576,0 0 1024,15 14-384,0-14-288,0 30-160,14-16-352,-14 16 224,0 0 96,0 0-32,-1-1 96,-14 0-128,15-13-32,0 13-256,-15-14-128,0-1-32,0-14-128,0 0 0,15-14 128,-15-1 96,0-14 96,0-1 95,0-14-159,0 14-32,15 0-128,-15-14-96,14 14-799,1 0-289,0 1-1024,0 0-416,14-1-832</inkml:trace>
  <inkml:trace contextRef="#ctx0" brushRef="#br0" timeOffset="3509">6305 5916 7040,'-15'0'2624,"15"15"-1408,-14-15-448,14 15 864,-15-1-480,15 16-192,-15 14-288,0-14-97,15 14-319,0 1-32,0-1 96,15-15-128,0-13-32,14-2 0,1-14-32,14 0 0,-14-14 0,0-16 0,-16 0 0,16 1 0,-30-16 64,14 1-32,-28 14 0,14 1-96,-15 0 32,0-1-288,-15 15-32,16-14-288,-1 29-160,-14-16-352,14 2-95,0 14-865,0 14-352,0-14-1376</inkml:trace>
  <inkml:trace contextRef="#ctx0" brushRef="#br0" timeOffset="4049">6675 5783 7808,'-15'0'2880,"15"0"-1536,-14 0-800,14 0 800,0 0-224,0 15 0,0-15-289,-15 30-127,30-16-384,-15 1-64,14 14 64,1 1-128,0 0-32,15 14-64,14-14 0,0 14-64,1 0-32,-16 1-64,1-1 32,-1 1-128,-29-1 32,0 15 256,0-14 160,-29-16 288,-1 16 96,1-1-64,-16-14 32,16-1-512,-16-14-128,1-15-544,0 0-192,14 0-896,0-15-320,1 0-1375,14-15-609,0 1 256</inkml:trace>
  <inkml:trace contextRef="#ctx0" brushRef="#br0" timeOffset="7597">6601 6538 6016,'-15'0'2272,"15"-16"-1216,0 2-544,0 14 768,0 0-384,-14-15-128,-1 30-160,0-15 0,0 14-320,1 2 32,-1 13 96,0 0-160,0-13-64,15 13-96,0 0 0,0-13-128,15 13 0,0-29 96,0 29 32,14-29-32,1 15-64,-1 0 32,1 0-32,-15 14 0,-1 1 64,1-15-96,0 14-64,-15 1 128,-15 0 32,0-16 64,-14 16 0,14-16-160,0 16-32,0-30-64,1 0 0,-1 0 160,15-14 96,-15-2 320,15-13 95,15 0 161,-15-16 32,15-14-192,-1 15-64,1-1-288,0 1-64,0 15-480,14-16-256,-14 0-960,0 16-415,0 0-1089,0-1-416,-1 0 192</inkml:trace>
  <inkml:trace contextRef="#ctx0" brushRef="#br0" timeOffset="8057">7119 6818 7936,'0'14'2976,"0"-14"-1600,-15 0-544,15 0 992,0 0-321,0 0 1,0 0-576,0 0-256,0 0-384,0 0-256,0 0-64,0 0-128,0 0 32,15 0-1056,-15 0-416,0 16-1311,0-16-545,0 0-288</inkml:trace>
  <inkml:trace contextRef="#ctx0" brushRef="#br0" timeOffset="8709">7237 6257 6528,'0'0'2464,"-15"0"-1344,30 0-832,-15 0 608,15 0-96,0-15 0,-15 0 256,15 0 96,-1 1-576,1-1 160,0 15 127,15-15-287,-30 15 0,14 0-192,1 30 0,0-1-160,-15-14-192,0 15-96,0-16-64,15 16 96,-15-15-352,0 0-128,15-15 32,-15 14 32,29-14-64,-29 0-31,30 0 31,-15 0 0,-1 0-352,1 0-160,15 15 256,-1-15 128,1 15 224,-15-1 128,-1 2 512,-14-2 288,-14 16 672,-1 0 320,0-16-192,0 16 31,-14 0-575,14-1-128,0-14-448,-14-1-224,14-14-608,15 16-256,-15-32-991,0 16-417,15-14-1952</inkml:trace>
  <inkml:trace contextRef="#ctx0" brushRef="#br0" timeOffset="9097">8036 6019 8320,'-15'0'3072,"15"0"-1664,-15 15-320,15-15 1088,-14 15-417,14 0-95,-30 0-448,15 14-128,0 16-608,1-16-160,-2 15 32,2-14-32,14 0 64,14-1-192,2-14-128,-2-15 32,16 0 64,0 0-64,-1-30-64,16 1 0,-16 14 32,0-15 32,1 1 32,-15-15-64,0 14-64,-1-14-672,-14 14-288,0 0-864,0 1-288,0 14-1855,-14 15-801</inkml:trace>
  <inkml:trace contextRef="#ctx0" brushRef="#br0" timeOffset="14471">8820 6374 5760,'0'-14'2176,"0"14"-1152,0-15-128,15 15 800,0-15-224,-1 1 0,16-16-192,-1 0-33,16-14-671,-1 0 32,1-1 32,-1 1-416,-14 14-192,-1-14-384,1 15-192,-1 13-704,-14 2-255,0 14-1249,-15-15-544,15 15-192</inkml:trace>
  <inkml:trace contextRef="#ctx0" brushRef="#br0" timeOffset="14139">9190 6434 3072,'0'-15'1120,"0"15"-576,0-15-512,0 15 352,0 0 224,0-14 192,0 14 64,0-16 96,-16 16-224,16-14-64,0 14-384,0-15 192,0 0 128,-14 15 32,14-14 96,0 14 64,0-16 64,0 16-32,0-14 32,0 14-193,0 0-31,0 14-224,0 2 0,0-2-192,0 1 32,0 14-96,14-13 0,2 13 32,-16 0 32,14 1-192,1 0-64,-15 0 0,15-16 64,-15 1-352,14 0-192,-14-1-288,0 2-160,0-16-511,0-16-289,0 16-608,0-14-256,0-1-352</inkml:trace>
  <inkml:trace contextRef="#ctx0" brushRef="#br0" timeOffset="15107">9486 6183 5632,'-15'-30'2176,"15"30"-1152,0 0-480,0 0 704,0 0-224,0 0 32,0 0-288,0 0-96,-15 15-384,15 0-96,-15 14 0,0 1-96,15 0 0,0-15-32,0 14 32,15-14 0,0 15 96,0-30 96,0 14 160,-1-14-129,1 0 1,15-14-64,-30 14 0,15-15-64,-1 0 32,-14 0-128,0 0-64,0 1-448,0-16-128,-14 15-767,-1 0-289,15 0-384,-15 0-32,15 1-1024,-15 14-672</inkml:trace>
  <inkml:trace contextRef="#ctx0" brushRef="#br0" timeOffset="15487">9706 6064 6784,'-14'0'2624,"14"0"-1408,0 15-576,0-15 768,0 0-352,0 15-64,0 0-384,14-1-128,-14 16-256,16 0-32,-2-16 127,1 16-63,0-15 96,-1 0 0,2-1 96,-2-14-32,1 0 0,-15-14 32,15-1 64,-1-15-160,2 15-32,-16-14-192,0 14-96,0-15-448,0 16-128,0-1-640,-16-15-288,16 15-895,0 1-417,0-16-1216</inkml:trace>
  <inkml:trace contextRef="#ctx0" brushRef="#br0" timeOffset="15883">9959 6079 5120,'15'0'2016,"-15"-15"-1088,14 15-160,1-15 768,-15 1-192,15-1 0,-15 0-288,15 0 0,-15 1-608,15-1 96,-15 0 31,0 0-63,-15 15 96,15-15-256,-15 15-64,0 0-224,15 0-64,-15 15-160,1 15-32,-1-1 0,0-14 128,15 15-32,0-1 32,0 1 64,15-15 64,0-1 32,-1 1 96,1 0-800,15 0-384,-15 0-1535,-1-1-641,1 1-672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2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23537 7500 4864,'-15'-16'1824,"15"16"-960,0-14-672,0 14 480,0 0-512,0 0-64,0 0-704,15 0-256,-15 14-1312,0-14-608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2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24544 7885 896,'14'0'352,"-14"0"-192,0-15 288,0 15 384,0 0-160,15 0-64,-15-14-224,0 14-64,15-16 160,-15 2 128,0-16 64,0 16 64,0-16-64,0 15 64,-15-14-224,15 13 32,0-13-320,-15 14 64,15 1 64,-14-1-64,-2 15 0,2-15 32,-1 15 32,0-15 32,1 30 0,-2-15-64,2 30 32,14-16-192,-15 30-32,0-14-64,15 14-64,0-14 32,0 14 32,0-14-32,0 14 64,15-14-64,0 0 64,-1-16-64,2 16-32,13-30 32,-14 15-32,15 0-96,-16-30 0,16 15 128,-16-29 32,16 13 0,-15-13 32,14 0-64,-14-16-32,0 16 32,-15-16 32,0 16-32,0-16-32,0 16 32,0-1 32,0 15 32,0-14 32,-15 14-64,15 15-64,-15 0-64,15 15 32,-14-15 32,14 29 0,-15-14 64,15 15 96,0-16-64,15 16 0,-15 0-32,14-16-64,1 16-64,15-16 32,-15 2-32,-1-2-64,1 1-960,14-15-416,1 15-864,0-30-1696,0 15 864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2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26436 7071 2944,'-15'-15'1120,"15"15"-576,0-30 64,0 30 512,0-14-352,0 14-32,15 0-128,0 0-96,-15-15-256,0 15-32,15 0 0,-1-15-32,-14 15 32,0 0 64,0 0 64,15 0 96,-15 15 64,15 0 64,-15 14 32,15-14-128,0 29 32,-1 1-224,1-1-96,14 0-96,-13 16-96,13-31-544,-14 16-192,-1-1-1984,2-29-1952,-2 0 1344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2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27042 6789 5888,'-15'0'2272,"15"0"-1216,15 0-960,-15 15 480,15-15-96,-15 15 128,14 0 128,-14-1 96,15 1-416,0-1 160,-1 31 160,-14-16-320,14 1-128,1 0-192,0 14-96,0-14-896,-15 14-352,15-14-2624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2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27604 6715 4992,'0'-15'1920,"0"15"-1024,0 0-416,0 0 576,0 0-160,0 0-64,15 0-192,-15 0-64,0 0-320,15 0 256,-15 0 128,0 0 160,14 15 64,1 0-256,0 29-33,0-14-287,14 14-32,-14 0-192,0 1-64,15-1-512,-16 1-127,1-16-1025,0 1-448,-1-1-1344,-14 1-1056,16 0 1984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2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25681 7840 3328,'-14'0'1216,"14"0"-640,-15 0-256,15 0 448,0 0 64,-15 0 128,15-15-96,0 15-64,-15-29-416,15-1-32,0-14 0,0 14 64,15-14 160,-15-1-128,30-14 0,-16 15-192,16-1 0,0 16-160,-1-16 0,1 16-32,14 13-64,-14 2 32,-1 14 32,1 14 32,-15 2 32,14 13 0,-29 16 64,15-16-96,-30 16 0,15-16-384,0 16-128,-15-16-1088,-14-14-448,14-1-1312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2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27131 7854 12672,'0'-15'4735,"0"15"-2559,0 0-2240,0 0 864,0 0-544,0 0-128,15 0-672,-15 0-288,14 0 448,-14 0-1248,15 0-383,-15 0-1441,15 0-1888,-15 0 1568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3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27516 7751 14848,'-30'15'5535,"30"-15"-3007,0 0-2464,0 0 1056,0 0-1184,0 14-352,0-14-2528,15 0-1088,0 0-1631,-1 0-641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25.53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28240 7751 15104,'-14'15'5695,"14"-15"-3071,0 0-3904,0 0 544,0 0-4128,14 0-1599,2 0 1951,13-15 1024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3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22798 7440 2432,'0'0'960,"0"0"-512,0 14-32,0-14 448,0 16-192,0-16-64,0 29-160,15-29 32,0 29-64,-15 1 64,15 14-256,-1 1 64,1 14 64,0 0-64,14 15 0,-14 0-96,15 15 32,-15-1-64,14 2 0,-14-16-32,15 14 64,-1-14-96,1 0 0,-1-15-32,-14 0 32,0 1-64,0-16 64,0-14-224,-15-1-32,14 0-448,-14-29-160,15 16-288,-15-16-96,0 0-1120</inkml:trace>
  <inkml:trace contextRef="#ctx0" brushRef="#br0" timeOffset="1">23050 7174 2944,'0'0'1120,"0"0"-576,15 0-352,-15 0 288,15 15-128,-15 0 32,29 14-32,-29 1 32,45 29 64,-31 0 128,31 30-256,-16-15-32,16 30-160,0-16 64,-16 31 96,1-31-96,-1 31-32,1-30 0,0-1-32,-16-14-64,1 0-64,0-15-128,0-14-64,-15-1-608,14-14-224,-14-16-672,0 1-896,0-15 736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4:03.71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6601 5547 10624,'-15'-15'3936,"15"30"-2112,0-30-1920,15 15 703,-15-15-607,0 15-64,15 0-1183,-1 0-513,2 0-1376,-2 0-576,16 30 832,0-16 448</inkml:trace>
  <inkml:trace contextRef="#ctx0" brushRef="#br0" timeOffset="1356">7075 5753 6784,'-15'0'2528,"15"15"-1344,0-15-256,0 0 896,15 0-160,-15 0-33,15-15-543,-1 15-224,16-15-480,-15 1-96,0-16-64,-1 0-96,1 1-32,-15-1 32,15 15 0,-30 1-288,15 14-64,-15 0-32,1 14 64,-1 1 128,-15 0 32,15 15 160,1-16 160,14 16-32,0 0 96,0-16-64,0 16 0,14-15-256,1 0 0,15-1-192,-15-14 32,14 15-512,0-30-128,-13 1 32,13-1 32,-14 0 128,-1-15 97,16-14 63,-30 0 96,15-1 32,0-14 32,-15 0 160,0 15 96,0-16 32,0 16 64,-15-15 128,0 29 128,1 1-64,-2-1 64,2 30-129,14-15 33,-15 30-160,30 0 0,-15 0 96,14 14 32,2 16 32,-2-1 0,1 15-64,14-14-32,-13-1-32,13 0 0,-14 1 0,-1-16 0,-14 1 0,0-15 64,0-1 96,-14 1 64,14-15-160,0-15-128,0 1-128,-15-31-32,15 16-32,0-1 0,15 1 96,-15-1 0,30 0-256,-16 1-128,16-1-64,0 15-32,-1 1-160,0-16-32,1 30 161,-15-15 159,0 15 160,-1 0 64,-14 15 96,0-15 96,-14 30-64,-1-16 0,0 1 96,1 0 96,-2 0-64,16 0-64,-14-1 128,14 1 128,0 0-96,0 0-32,14 0 63,-14-1 1,30 1 32,-15 0 0,14 0-128,1-15-96,-15 0 0,14 0-32,1 0-160,-15-15 32,14 0 0,-14-14-32,0-1-96,0-14-63,0 14 63,-1-29 96,-14 14 96,0 1 32,0-15 32,-14 15 64,14-1 32,-15 16 32,0-16 128,15 16 159,-15 14-95,15 0 64,0 30-160,0 0-64,15-1 192,0 16 96,0 14-160,-1 1-32,1-1-128,0 0-32,-1-14-32,16 14 32,-15-14-64,0 14-32,-1-29-192,2 0-32,-2 0-128,-14-15 64,-14 0 0,14-15 32,-16 0 64,2 0 128,-1 1 32,-14-16 96,13 15 160,2 0 192,-16-14-32,30 14 32,0 0-160,0 0-96,0 1-64,15-1-96,0 0-64,-1 0 32,2 15-672,13-14-320,0-1-1407,1 0-577,14 0-1184</inkml:trace>
  <inkml:trace contextRef="#ctx0" brushRef="#br0" timeOffset="1728">8406 5088 4736,'0'0'1760,"0"0"-960,0 0 320,0 0 864,-16 14 0,16-14 0,-14 15-128,-1 0-33,0 0-991,-14 14-64,14-14-64,0 15-192,15-16-32,0 16-288,15-15-64,0 0-64,0-1 32,-1-14-64,16 0 64,0 0-64,-1-14 64,0-1-64,-13 0 64,13-15 0,-14 16 96,-1-16-96,2 15 0,-16-14-448,0 14-192,-16-15-640,16 16-192,-14-1-1919,14 0 319,-15 0 128,15 15-704</inkml:trace>
  <inkml:trace contextRef="#ctx0" brushRef="#br0" timeOffset="2044">8731 4940 3968,'15'0'1472,"0"14"-768,0 16 32,-1-30 672,1 30-224,0-16-32,15 2-384,-30 13-64,14-14-416,1 15 320,-15-1 128,0-14 128,0-1 32,0-14 63,-15 16 129,15-16-64,0-16 32,0 16-320,0-14-32,15-16-64,0 16 0,14-31-288,1 16-128,-15-1-288,14-14-32,1 14-1312,0 0-512,-16 16-2943,1-16-2337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3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24898 6907 3456,'-15'-30'1408,"15"30"-768,0 0-256,0 0 512,0 0-224,0 0 0,0 15 32,0 0 32,15 15-384,0-1 224,0 16 128,13-1 0,2 30-32,0-16-448,15 31-192,-16-15 160,15 15 96,-14-15-128,-1 0-32,-14 0-64,15-16 32,-16 1-128,1-14 0,0-16-736,-15 1-320,14-1-1184,2-29-1760,-16 16 896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3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23715 7899 3712,'0'0'1472,"0"0"-768,0 0-128,0 0 576,15 14-32,-15-14 64,0 15-160,0-15-64,15 15-544,-15 0-32,29 14 32,1-14-96,0 29 64,-1-14-160,1 14-64,-1 1-64,16 29 0,-16-30-64,1 30-32,-1-15 32,-14 0 32,15 1 32,-15 14 32,-1-1 64,-14-13 32,15-1 32,-30-15 64,1 1-32,-16-1 0,15-14-161,-29-1-31,14-14-192,-14 0 1,14-15-545,1 0-192,-1 0-800,1-30-320,-1 1-1632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3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25638 7513 5376,'0'15'2112,"0"-15"-1152,30 30-576,-30-30 608,14 29-320,1-14 32,14 15-224,-13 14-32,28 0-256,-14 0 160,-1 30 128,16-14-32,-16 28 64,0-14-96,1 16 64,0-17-256,-1 1-128,1 0-64,-15-15 32,14 1 32,-29-16 32,15 0-416,-1 0-128,-14-14-576,16-15-192,-16 14-1056,0-29-416,0 0-224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3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23316 8062 2176,'30'-44'864,"-30"44"-448,30-30-416,-16 30 160,1-14-192,0 14-32,14-15-480,-14 15-192,0 0-64,0-15 32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4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23064 8181 2304,'0'0'864,"0"0"-448,0 0-128,15 0 352,-15 0 0,0 0 96,15 0-288,-1-15-96,16 0-128,-15 0-64,30-14-96,-31 14 32,16 0-64,-1 0-32,-14 0 32,15 1-32,-16 14 64,-14 0-256,0 14-96,0-14 64,-29 15 128,-1 15 128,1-15 128,-1-1 64,16 1 96,-16 0-160,15 0-96,0 0-32,15-1-32,-14-14-96,28 0 0,1-14 64,0-1 64,15 15-64,-1-30 0,-14 15 32,-1 1 64,1-1 96,0 0 64,0 15-192,-15-15 0,15 15-96,-30 0 0,15 0 0,-15 15-64,-15 0 0,1 0 0,14-1 0,1 1 96,-16 0-64,30 0-32,-15-15 0,30 0 0,-1 0 96,16-30 0,-15 15-64,14-14 64,1 14 96,0-15 32,-1 1-32,-14 14-64,15 0 224,-30 15 160,0 0-192,0 0-32,-15 0-96,-15 15-64,1 0-64,-16 14 32,16 1-192,-1-15 0,0 14-192,1-14-64,14 0-768,-15 0-960,30-15 672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4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23537 7500 4864,'-15'-16'1824,"15"16"-960,0-14-672,0 14 480,0 0-512,0 0-64,0 0-704,15 0-256,-15 14-1312,0-14-608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4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24544 7885 896,'14'0'352,"-14"0"-192,0-15 288,0 15 384,0 0-160,15 0-64,-15-14-224,0 14-64,15-16 160,-15 2 128,0-16 64,0 16 64,0-16-64,0 15 64,-15-14-224,15 13 32,0-13-320,-15 14 64,15 1 64,-14-1-64,-2 15 0,2-15 32,-1 15 32,0-15 32,1 30 0,-2-15-64,2 30 32,14-16-192,-15 30-32,0-14-64,15 14-64,0-14 32,0 14 32,0-14-32,0 14 64,15-14-64,0 0 64,-1-16-64,2 16-32,13-30 32,-14 15-32,15 0-96,-16-30 0,16 15 128,-16-29 32,16 13 0,-15-13 32,14 0-64,-14-16-32,0 16 32,-15-16 32,0 16-32,0-16-32,0 16 32,0-1 32,0 15 32,0-14 32,-15 14-64,15 15-64,-15 0-64,15 15 32,-14-15 32,14 29 0,-15-14 64,15 15 96,0-16-64,15 16 0,-15 0-32,14-16-64,1 16-64,15-16 32,-15 2-32,-1-2-64,1 1-960,14-15-416,1 15-864,0-30-1696,0 15 864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4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26436 7071 2944,'-15'-15'1120,"15"15"-576,0-30 64,0 30 512,0-14-352,0 14-32,15 0-128,0 0-96,-15-15-256,0 15-32,15 0 0,-1-15-32,-14 15 32,0 0 64,0 0 64,15 0 96,-15 15 64,15 0 64,-15 14 32,15-14-128,0 29 32,-1 1-224,1-1-96,14 0-96,-13 16-96,13-31-544,-14 16-192,-1-1-1984,2-29-1952,-2 0 1344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4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27042 6789 5888,'-15'0'2272,"15"0"-1216,15 0-960,-15 15 480,15-15-96,-15 15 128,14 0 128,-14-1 96,15 1-416,0-1 160,-1 31 160,-14-15-320,14-1-128,1 1-192,0 14-96,0-14-896,-15 14-352,15-14-2624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4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27604 6715 4992,'0'-15'1920,"0"15"-1024,0 0-416,0 0 576,0 0-160,0 0-64,15 0-192,-15 0-64,0 0-320,15 0 256,-15 0 128,0 0 160,14 15 64,1 0-256,0 29-33,0-14-287,14 14-32,-14 0-192,0 1-64,15-1-512,-16 1-127,1-16-1025,0 1-448,-1-1-1344,-14 1-1056,16 0 1984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2:55.02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5819 8421 2176,'0'-15'864,"-15"-1"-448,15 1-64,0 15 320,0-15 128,-16 15 64,16 0-32,0 0 32,0-16-64,0 16 64,0 0-480,0 0 0,0 16-32,16 14 64,-1 1 96,16 0-160,-1 15 32,16 0-224,1 16-32,-1 0-64,0-1-64,1-15-64,-17 0-32,1-15-736,0 0-224,-1-16-832</inkml:trace>
  <inkml:trace contextRef="#ctx0" brushRef="#br0" timeOffset="656">6096 8590 4224,'31'-30'1664,"-16"14"-896,16 0-704,-16 2 448,1-18-320,14 2-96,2-1-64,-2 0 32,1 1-1248,0-2-512,-16 17-96,0 0 96</inkml:trace>
  <inkml:trace contextRef="#ctx0" brushRef="#br0" timeOffset="404">6019 7944 4352,'0'15'1664,"16"-15"-896,-16 16-256,0-16 512,15 15-128,-15 1-64,31-1-192,-16 16 0,16 0-352,0 15 192,0 15 128,15 1-128,-15-1 64,30 1-320,-15 15-64,1-15-96,-1-16 32,0 0 0,0-15 32,-15 0-576,0-16-224,-16 0-672,-15 1-192,0-16-1728,0 0-768,-31 15 2112</inkml:trace>
  <inkml:trace contextRef="#ctx0" brushRef="#br0" timeOffset="1304">6450 7944 5120,'0'-31'2016,"0"31"-1088,16 0-1216,-1 0 288,-15 0-1408,15 0-576,32 16 224,-17 14 224</inkml:trace>
  <inkml:trace contextRef="#ctx0" brushRef="#br0" timeOffset="1132">6835 8268 6656,'0'16'2464,"0"-16"-1344,0 0-544,0 0 800,0 0-288,0 15 0,0-15-416,16 15-96,-1 1-320,0-1-160,1 16 0,15 15-64,-1-15-32,32 30-64,-16-15 32,31 16 32,-15 0 0,-16 0 0,0-1 64,0 0-32,-30-15 64,-1 32 0,0-32 32,-15 16-160,-15-32 32,0 1-352,-32-16-160,17 1-1376,-17-16-608,1-16-1248</inkml:trace>
  <inkml:trace contextRef="#ctx0" brushRef="#br0" timeOffset="3821">7466 8284 2944,'0'0'1120,"0"0"-576,0 0 0,0 0 448,0 0-96,0 0 0,16 0-352,-16-16-96,0 16-256,0-15-64,0 15 0,0-15-160,0 15-32,0 0 32,0 0 0,0 0 32,0 0 64,0 0 32,0 0 96,0 0-96,0 0-64,0 0 0,0 0-32,0 0 64,0 0 32,0 0 160,0 0 96,0 0-64,15 0 0,-15 0-160,0 0-32,0 0-32,0 15 32,0-15-64,0 0-32,0 0 160,0 0 32,0 0 64,0 0 0,15 0-64,-15 0 32,0 0-192,0 0-32,0 0 0,0 0 64,0 0-96,0 0 0,0 0 32,0 0 0,0 0 0,0 0 0,0 0 0,0 0 0,0 0 0,0 0 0,0 0 192,0 0 128,0 0-160,0 0-32,0 0-64,0 0-64,0 0 32,0 0-32,0 0 0,0 0 0,0 0 0,0 0 0,0 0 0,0 0 0,0 0 64,0 0 32,0 0-128,0 0 32,0 0-64,0 0 0,0-15 64,0 15 0,16 0 64,-16 0 32,0-16-128,0 16-32,0 0 96,0 0 96,0 0-192,0 0 0,0 0 0,0 0 96,0 0-64,0 0 0,0 0 32,0 0 0,0 0 0,0 0 0,0 0 0,0-15 0,0 15 0,0 0 0,0 0 0,0 0 64,0 0-96,0 0-64,0 0 64,0 0 64,0 0 0,0 0-32,0 0 32,0 0-32,0 0 0,0 0 0,0 0 0,0 0 0,0 0-96,0 0 64,0 0 32,0 0 0,0 0 0,0 0 0,0 0 64,0 0 32,0 0-32,0 0 32,0 0-128,0 0-64,0 0 64,0 0 64,0 0-64,0 0 0,0 0 32,0 0 0,0 0-96,0 0 64,0 0 96,0 0 32,0 0-128,0 0-32,0 0 96,0 0 96,0 0-96,0 0-96,0 0 32,0 0 0,0 0 32,0-16 0,0 16 0,0 0 64,0 0-32,0 0-32,0 0-64,0 0 32,0 0 32,0 0 0,0 0-96,0 0 64,0 0 96,0 0 32,0 0-128,0-15 32,0 15 0,0 0 64,0 0-32,0 0-32,0 0 32,0 0-32,0 0-96,0 0 64,0-15 32,0 15 0,0 0 64,0 0 32,0 0-192,0 0 0,0 0 96,0 0 64,0-16 0,0 16-64,0 0-64,0 0-32,0 0 64,0-15 64,0 15 0,0 0 64,0-16-64,0 16-32,0 0 32,0 0 32,0 0-32,0-15-32,-16 15-64,16 0 32,0-15-32,0 15 0,-15 0 64,15 0 0,0 0 128,0 0 160,0 0-32,-15 0 96,15 0-128,0 15-64,0-15 64,0 15 64,0 1-192,0-1-64,0 16-32,0 0 0,0-16 0,15 1 0,-15-1-96,31 0 0,-16 1 128,0-16 32,1 15-96,-1-15-32,0-15-64,17-1 96,-17-14 0,16-1 96,-16 0 32,16-15 32,-16 15-64,0-15-64,-15 15 32,16 0 32,-16 0 32,-16 16 32,16-16-64,-15 16-64,0-1 32,-1 1-32,1 0 0,15-1 64,-15 16-32,-1 0-32,16 16-64,-15-16-32,15 15 64,0 0 0,0 1-64,0 15 64,0-1 32,0 1 0,0-15-96,15 14 0,16-14 64,-16-16 0,16 15 96,0-15 32,-1 0-32,17 0-64,-16-15-64,15-1 32,-16 1 96,17 15 32,-16-15-896,-16 15-384,16 0-2880,-16-16-1344,0 16 2720</inkml:trace>
  <inkml:trace contextRef="#ctx0" brushRef="#br0" timeOffset="4594">7958 7406 3968,'-15'-15'1472,"15"15"-768,0 0-480,0 0 480,0 0-128,0 0-32,0 0 64,15 0 64,1 15-352,15 1 32,-1 0 64,1 30-96,15 0 64,-15 0-224,15 16-96,1-16-32,-17 0 32,1-16-736,15 16-352,-15-30-1504,0 15-1120,-16-16 1472</inkml:trace>
  <inkml:trace contextRef="#ctx0" brushRef="#br0" timeOffset="5346">8697 7668 4864,'-31'-14'1824,"16"14"-960,-16-16-224,15 16 672,16-16-288,-14 1-32,14-16-288,0 1-64,-16-2-352,16 18 96,0-18 128,16 2-64,-16-1 0,30 0-128,-14 1-32,-1-2-160,16 17-96,-1 0-96,2-1-32,-2 1 128,16 15 32,-15 0-96,0 0 32,-1 15-64,2-15 0,-17 31 0,0-16-64,1 17 0,-16-2 0,0 1-64,0 0-32,-16-1-576,1 2-224,0-18-1088,-1 2-416,0 0-352</inkml:trace>
  <inkml:trace contextRef="#ctx0" brushRef="#br0" timeOffset="4938">8682 7484 4608,'0'-15'1760,"0"30"-960,0-15 128,0 0 736,16 16-416,-16-1-64,15 0-416,0 17-96,1-2-384,14 16-32,-14-15-32,14 16-96,2-17-32,-2 1-320,-14 0-160,14-1-1024,-14-14-352,0 14-1728</inkml:trace>
  <inkml:trace contextRef="#ctx0" brushRef="#br0" timeOffset="5775">9221 6946 3456,'0'-15'1408,"0"-1"-768,0 16-192,16-15 544,-16 15 160,0 0 96,0 0-64,15-16 0,-15 16-640,0 0 320,0 16 96,15-16-128,16 31-96,-15-1-224,14-14-1,1 30-159,0-15-32,0-1-192,0 17-96,-1-17-288,1 1-96,0-15-1375,0-1-609,-16 0-1824</inkml:trace>
  <inkml:trace contextRef="#ctx0" brushRef="#br0" timeOffset="6050">9898 7423 8960,'0'0'3424,"0"16"-1856,0-16-1696,0 0 672,15 15-768,-15-15-224,15 0-2592,1 0-1984,0 0 1760</inkml:trace>
  <inkml:trace contextRef="#ctx0" brushRef="#br0" timeOffset="23422">10837 7008 3584,'-15'15'1408,"15"-15"-768,-16 0-256,16 15 512,0-15-32,-15 0 64,15 16-96,0-16-32,0 16-448,-15-16 64,15 0 96,0 14-64,-16-14 64,16 0 0,0 0 64,16-14-128,-16 14 64,15-16-160,0 0 32,1 1-288,-1-16-64,16 16-32,0-16 0,-1-15 64,1 30 32,-15-14-32,14 14-64,1-14 32,-15 14-32,-1 1 64,-15 0 32,15 15-32,-15-16 32,0 16 0,0 0 32,0 0 0,0 0 351,0 0-127,-15 0-32,15 0-32,0 16 32,0-16 32,-15 0 96,15 0-160,0 0-32,0 0 0,0 0 0,0 0-128,0 0-32,0 0-96,15 0-96,0 0-32,1 15 96,15-15-64,-1 15 32,17-15 64,-1 16 0,-15 14-96,-1-14 64,1-1-32,0 16 0,-16 0 128,1 0 32,-1-1-128,-15-14 32,0 14 64,-15 2 32,-1-18-32,1 2 32,-16 15-128,16-31-64,-1 15 64,-14 1 64,14-16-768,1 0-384,-16 0-1279,16 0-545</inkml:trace>
  <inkml:trace contextRef="#ctx0" brushRef="#br0" timeOffset="24218">11823 6762 4224,'-16'0'1568,"16"16"-832,0-16-576,0 0 352,0 0-96,0 0 64,-15 15 32,15-15-32,0 0-224,0 15 32,-15 1 128,15-16-96,0 15 0,-16-15 0,16 16 32,0-16 32,0 15 64,-15-15 128,15 0 96,0 15 0,-16-15 64,16 0 64,0 0 63,0 0-31,-15 0-32,15-15-256,0 15 0,-15-15-320,15-1-64,0 1-32,0-1 0,-16-14 0,16-1 0,0 0-64,0 0 32,-15 0-128,15 1 0,0-1 32,0 15 64,0-14-32,0-1-32,0 15-64,0 1 32,0 0-32,15-1 0,-15 16 64,16 0 0,-1 16-96,0-1 0,1 0 64,15 16 0,-16-15-64,16-1 64,0 0 32,-16 16 64,16-15-96,-16 14 0,16-30-128,0 16-32,-16-1-704,1-15-192,-16 16-927,0-32-2721,0 16-576,-16 0 2112</inkml:trace>
  <inkml:trace contextRef="#ctx0" brushRef="#br0" timeOffset="24421">11715 6685 5888,'0'-15'2176,"0"15"-1152,0 0-1056,0 0 480,15 0-256,-15 0 64,16 0-448,-1 0-160,0-16-1472,1 16-576,14 0 320,2-15 256</inkml:trace>
  <inkml:trace contextRef="#ctx0" brushRef="#br0" timeOffset="24998">12130 6608 5120,'0'0'2016,"0"0"-1088,0 0-512,0 0 608,0 0-160,0 0 32,16 16-128,-2-16-96,-14 0-352,16 16 64,-16-16 128,0 0 160,0 0 64,0 0-128,16-16 31,-16 16-223,0 0 0,0-16-192,0 1-64,0 0 0,0-16 32,-16 16-32,16-17 0,0 2-96,-16 14-64,16 1 32,-14 0 32,14-1-32,0 1 64,-16 15-64,16-15 64,0 15-128,0 0-64,16 15-32,-2 0 96,2 1 0,0-1 32,-1 0 0,0 1 0,16 0 0,-16-2 0,1-14 64,-16 16 32,16-16-128,-2 0 32,-14 0 64,16 0 96,-16-16-128,16 2-32,-16-2 192,0-15 128,0 16 32,0-1 32,-16-14-288,16 14-96,0 1-128,-16-16 0,16 15-1312,0 16-576,-14-15-1791,14 15-2049</inkml:trace>
  <inkml:trace contextRef="#ctx0" brushRef="#br0" timeOffset="-12660">15486 5961 4480,'0'-15'1664,"0"15"-896,0-16-64,0 16 736,15-15-384,1 0-32,-16-16-416,15 15-32,16-30-352,-16 15-64,16-15 32,0 16-96,0-17-64,15 1-1152,1 0-512,-17 15-1632</inkml:trace>
  <inkml:trace contextRef="#ctx0" brushRef="#br0" timeOffset="-12176">16426 5422 5120,'-16'-30'2016,"16"30"-1088,0-16-320,0 16 672,-15 0-224,15 0-64,0 0-352,-16 16-64,1-1-352,0 0-64,-1 32 32,1-17-32,-1 17 64,16-1-128,0 0 0,0 0-192,0-15 0,16 0 32,-1-16 32,1 0 96,-1-30 32,16 15 32,0-31 0,-1 16 0,-14-16 64,15 16-160,-16-16-32,-15 16-704,15-16-256,-15 0-1280,-15 0-480,15 0-288</inkml:trace>
  <inkml:trace contextRef="#ctx0" brushRef="#br0" timeOffset="-11139">16749 5284 4992,'0'-16'1920,"0"16"-1024,-16 0-416,16 0 576,0 0-320,0 16 0,16-16-160,-16 16 0,15-1-288,-15 0 96,31 16 128,-31-16-128,31 17-64,-31-2-160,31-14-64,-16 30 32,0-31-224,1-15-160,-1 15-128,-15-15-32,16-15-64,-1 0 0,-15-31 32,0 14 32,15 18 256,-15-18 64,0 17 96,0 0 64,0-16 160,0 16 192,0-1-96,16 16 64,-16 0-160,15 16 32,1-16 32,-1 15 64,0 0 32,1 16-64,-1-16 32,16 1-64,0 0 64,-1-2-128,1-14 32,0 0-32,15-14 96,-15-2-97,0 0 33,-16 1-160,1-16 0,14-15-32,-14 16-64,-1-17 96,1 16 0,-16 1-32,0 14-64,0 1 96,0 0 0,-16 15-32,16 0-64,0 0-64,0 15 32,0 16 32,0-16 0,16 16 0,-16-16 0,15 0-96,0 17 0,1-18 64,-1 2 0,1-16 32,-1 0 0,16-16-96,0 2 0,-16-18-32,0 2 0,16-1 0,-16-15 96,1 15-64,-16-15-31,15 15 159,-15 16 32,16-16-1,-16 16-63,15-1-63,0 0 31,1 16-32,-1 0-64,1 0 0,14 16 0,-14 15 96,15-16 0,-16 16 32,0 0 0,1-1 0,-1 2 64,1-17-32,-16 0-32,15 1 96,0-32 0,1 16 96,15-15 31,-16-16 97,0 0 32,16-15-32,0 15 32,0 1-256,-1-16-128,1-1 0,0 16 64,15 1-1695,-15-2-705,15 2-2144</inkml:trace>
  <inkml:trace contextRef="#ctx0" brushRef="#br0" timeOffset="-12925">15424 5392 4736,'-15'-16'1760,"15"16"-960,0 0-320,0 0 640,0 0-256,0 0-96,0 0-192,15 0 32,-15 16-320,16-16 192,-1 30 128,-15-14-256,31 15-32,-16-1-128,16 32-32,-15-16-192,14 0 32,1 1 64,0-1 32,0-15-32,15 15-64,-15 0 32,-16-15-32,16-15-800,-16 14-256,1 1-1088,-1-16-384,-15-15-320</inkml:trace>
  <inkml:trace contextRef="#ctx0" brushRef="#br0" timeOffset="8486">6820 10286 2560,'-16'-15'1056,"16"15"-576,0-15-160,0 15 448,-15 0 64,15 0 128,0 0 32,0-16 96,0 16-224,0-16-64,0 16-448,0 16 0,0-16 64,15 16-96,1-1 64,-1 0-224,16 16-96,-16 0-32,1-1-32,15 2 0,-16-18 0,0 18 0,-15-17 0,16-15 64,-1 15 32,-15 1-128,0-16-32,0 0-64,0 0 0,0-16-128,-15 1-64,15-16-64,-16 1 64,16-2 128,0 2 32,-15-16 0,15 15 128,0 0 0,0 0 32,0 16 0,15-16 64,-15 16-96,0-1-64,16 1-32,-1 15 0,16 0 160,-16 15 32,16-15-160,0 31 0,0-16 96,15 16 128,-31-16-32,16 17-64,-16-17 0,1-15 32,-1 15-32,-15-15 64,0-15-128,0 0 0,0-17-32,-15 2 0,15-1 0,0 0-64,-16-15 96,16 15 64,0 0-64,0 1 0,0 14 32,0 1 64,16 0 32,-1-1 32,1 16 0,14 16 64,-14-1 96,15 0 64,-1 16 32,1-16 0,0 16-192,0-16-64,-1 17-64,-14-17 32,15-15-640,-16 0-192,0 0-960,1 0-352,15-15-640</inkml:trace>
  <inkml:trace contextRef="#ctx0" brushRef="#br0" timeOffset="8751">7728 9655 6272,'0'0'2368,"0"0"-1280,0 0-288,0 0 800,15 0-608,1 0-128,-1 15-416,16 1-32,-16-16-256,1 30-96,15-14-32,-1 0-128,1-1 0,-15 16-992,14-16-480,-14 0-704,-1 16-256,0-16-192</inkml:trace>
  <inkml:trace contextRef="#ctx0" brushRef="#br0" timeOffset="8935">7652 9363 5120,'-15'-15'2016,"-1"-16"-1088,16 0-1088,0 31 384,0 0-2112,16 0-1184,-1 16 1248</inkml:trace>
  <inkml:trace contextRef="#ctx0" brushRef="#br0" timeOffset="9466">8051 9532 2560,'0'-31'1056,"0"31"-576,0-15 0,0 15 480,0 0-32,16 0 96,-1 15-288,0 0-64,16 1-96,0-1-64,0 16-256,0 0 128,-1 0 32,-14-16-64,-1 16 32,16-16-160,-31 0-64,15-30 64,-15 0-352,-15-1-128,15 1-160,0-31-64,0 15 160,-15 0 128,15 16 128,-16-16 32,16 16 32,0-16 0,0 31 64,0-15 32,0-1 160,16 16 160,-1 0 64,0 0 0,1 0 32,15 16 96,15-16-352,-15 15-64,15 0-128,0 1 32,0-1-1632,-15 0-672,15-15-1248</inkml:trace>
  <inkml:trace contextRef="#ctx0" brushRef="#br0" timeOffset="10075">9652 8547 5888,'0'-16'2272,"0"16"-1216,-15-15-384,15 15 800,0 15-192,0-15-32,-15 16-224,-1 15-64,1-1-544,15 17 95,-15 14 129,15-15-64,-16 16-32,32 0-224,-1-16-64,-15 0-192,15-15-128,1-1-64,-16 1 96,30-31-768,-14 0-288,14-31-639,2 16-257,-2-16-640,16 1-192,0-17-128</inkml:trace>
  <inkml:trace contextRef="#ctx0" brushRef="#br0" timeOffset="10387">10283 8286 7040,'0'0'2624,"0"-16"-1408,0 16-448,0 16 928,-15-16-288,-1 15-128,1 0-449,-1 16-191,16 15-352,-15-15-64,15 15 96,0-15-256,0 0-96,15-1 64,1-14 32,-1 0-96,16-16 32,-16 0 64,1-16 32,14-15-32,-14 0-64,-1 1-320,-15-1-128,16 0-544,-16-15-255,0 0-961,0 15-416</inkml:trace>
  <inkml:trace contextRef="#ctx0" brushRef="#br0" timeOffset="11003">10668 8086 5888,'31'-16'2272,"-31"16"-1216,0 0-384,0 0 800,15 0-416,1 16-128,-16 14-32,31-14-32,-31 15-448,15-1-96,0-14 0,1 15-192,-1-16 0,1-15-128,-16 15-96,15-30-288,-15 15-160,15-31-64,-15 16-32,16-31-224,-16 15 0,15 0 384,-15-15 192,16 15 256,-16 16 96,0-16 256,15 15 128,-15 16-32,15-15 64,1 15-192,-1 15-32,-15 1 160,16-1 32,-1 1-160,0-1-32,1 0-128,-1-15-32,0 0-32,1-15-64,-1 15-128,1-31-64,-1 16-128,-15-1-32,15-14 192,1 14 128,-1-15 64,1 1 64,-16 14 288,15 1 128,0-1-160,1 16-64,-1 0-224,1 16-128,14-16-416,-14 0-64,15 0-1376,-16 0-576,0 0-1088</inkml:trace>
  <inkml:trace contextRef="#ctx0" brushRef="#br0" timeOffset="11731">11515 7578 5888,'0'0'2272,"0"30"-1216,16-30-896,-16 16 608,15-1-192,1 16-32,14 0-288,-14 0-96,-1-1-96,16 16-64,-16-15 32,1 0-32,-1 0 0,1 0-352,-1-1-96,0-14 0,-15-16 96,-15 15 288,15-15 192,-15 0 352,-1 0 192,1 0 128,-16-15 64,16-1-448,-16-14-192,15-1-192,-14-15-64,14-1-32,1 1 0,15 0 0,0 0-64,0 0 96,0 0 0,0 15-64,15 15 64,1-14-32,14 30 0,-14-16-96,-1 1 32,1 15 64,14-16 96,-30 16 0,16 0 64,-16 16 64,15-1 128,-15 1-416,0 14-128,0 1-896,0-15-352,-15 14-3968,30 1 2752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4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25681 7840 3328,'-14'0'1216,"14"0"-640,-15 0-256,15 0 448,0 0 64,-15 0 128,15-15-96,0 15-64,-15-29-416,15-1-32,0-14 0,0 14 64,15-14 160,-15-1-128,30-14 0,-16 15-192,16-1 0,0 16-160,-1-16 0,1 16-32,14 13-64,-14 2 32,-1 14 32,1 14 32,-15 2 32,14 13 0,-29 16 64,15-16-96,-30 16 0,15-16-384,0 16-128,-15-16-1088,-14-14-448,14-1-1312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4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27131 7854 12672,'0'-15'4735,"0"15"-2559,0 0-2240,0 0 864,0 0-544,0 0-128,14 0-672,-14 0-288,16 0 448,-16 0-1248,13 0-383,-13 0-1441,16 0-1888,-16 0 1568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4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27516 7751 14848,'-30'15'5535,"30"-15"-3007,0 0-2464,0 0 1056,0 0-1184,0 14-352,0-14-2528,15 0-1088,0 0-1631,-1 0-641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36.14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28241 7751 15104,'-15'15'5695,"15"-15"-3071,0 0-3904,0 0 544,0 0-4128,15 0-1599,-1 0 1951,16-15 1024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19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22798 7440 2432,'0'0'960,"0"0"-512,0 14-32,0-14 448,0 16-192,0-16-64,0 29-160,15-29 32,0 29-64,-15 1 64,15 14-256,-1 1 64,1 14 64,0 0-64,14 15 0,-14 0-96,15 15 32,-15-1-64,14 2 0,-14-16-32,15 14 64,-1-14-96,1 0 0,-1-15-32,-14 0 32,0 1-64,0-16 64,0-14-224,-15-1-32,14 0-448,-14-29-160,15 16-288,-15-16-96,0 0-1120</inkml:trace>
  <inkml:trace contextRef="#ctx0" brushRef="#br0" timeOffset="1">23050 7174 2944,'0'0'1120,"0"0"-576,15 0-352,-15 0 288,15 15-128,-15 0 32,29 14-32,-29 1 32,45 29 64,-31 0 128,31 30-256,-16-15-32,16 30-160,0-16 64,-16 31 96,1-31-96,-1 31-32,1-30 0,0-1-32,-16-14-64,1 0-64,0-15-128,0-14-64,-15-1-608,14-14-224,-14-16-672,0 1-896,0-15 736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19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24898 6907 3456,'-15'-30'1408,"15"30"-768,0 0-256,0 0 512,0 0-224,0 0 0,0 15 32,0 0 32,15 15-384,0-1 224,0 16 128,14-2 0,0 31-32,1-14-448,14 28-192,-14-14 160,15 15 96,-17-16-128,2 1-32,-15 0-64,15-14 32,-15-2-128,-1-13 0,1-16-736,-15 1-320,14-1-1184,2-29-1760,-16 16 896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19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23715 7899 3712,'0'0'1472,"0"0"-768,0 0-128,0 0 576,15 14-32,-15-14 64,0 15-160,0-15-64,15 15-544,-15 0-32,29 14 32,1-14-96,0 29 64,-1-14-160,1 14-64,-1 1-64,16 29 0,-16-30-64,1 30-32,-1-15 32,-14 0 32,15 0 32,-15 15 32,-1-1 64,-14-13 32,15-1 32,-30-15 64,1 1-32,-16-1 0,15-14-161,-29-1-31,14-14-192,-14 0 1,14-15-545,1 0-192,-1 0-800,1-30-320,-1 1-1632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19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25638 7513 5376,'0'15'2112,"0"-15"-1152,30 30-576,-30-30 608,14 29-320,1-14 32,14 15-224,-13 14-32,28 0-256,-14 0 160,-1 30 128,16-14-32,-16 28 64,0-14-96,1 16 64,0-17-256,-1 1-128,1 0-64,-15-15 32,14 1 32,-29-16 32,15 0-416,-1 0-128,-14-14-576,16-15-192,-16 14-1056,0-29-416,0 0-224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20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23316 8062 2176,'30'-44'864,"-30"44"-448,30-30-416,-16 30 160,1-14-192,0 14-32,14-15-480,-14 15-192,0 0-64,0-15 32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201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23064 8181 2304,'0'0'864,"0"0"-448,0 0-128,15 0 352,-15 0 0,0 0 96,15 0-288,-1-15-96,16 0-128,-15 0-64,30-14-96,-31 14 32,16 0-64,-1 0-32,-14 0 32,15 1-32,-16 14 64,-14 0-256,0 14-96,0-14 64,-29 15 128,-1 15 128,1-15 128,-1-1 64,16 1 96,-16 0-160,15 0-96,0 0-32,15-1-32,-14-14-96,28 0 0,1-14 64,0-1 64,15 15-64,-1-30 0,-14 15 32,-1 1 64,1-1 96,0 0 64,0 15-192,-15-15 0,15 15-96,-30 0 0,15 0 0,-15 15-64,-15 0 0,1 0 0,14-1 0,1 1 96,-16 0-64,30 0-32,-15-15 0,30 0 0,-1 0 96,16-30 0,-15 15-64,14-14 64,1 14 96,0-15 32,-1 1-32,-14 14-64,15 0 224,-30 15 160,0 0-192,0 0-32,-15 0-96,-15 15-64,1 0-64,-16 14 32,16 1-192,-1-15 0,0 14-192,1-14-64,14 0-768,-15 0-960,30-15 672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5:22.78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22798 7440 2432,'0'0'960,"0"0"-512,0 14-32,0-14 448,0 16-192,0-16-64,0 29-160,15-29 32,0 29-64,-15 1 64,15 14-256,-1 1 64,1 14 64,0 0-64,14 15 0,-14 0-96,15 15 32,-15-1-64,14 2 0,-14-16-32,15 14 64,-1-14-96,1 0 0,-1-15-32,-14 0 32,0 1-64,0-16 64,0-14-224,-15-1-32,14 0-448,-14-29-160,15 16-288,-15-16-96,0 0-1120</inkml:trace>
  <inkml:trace contextRef="#ctx0" brushRef="#br0" timeOffset="709">23050 7174 2944,'0'0'1120,"0"0"-576,15 0-352,-15 0 288,15 15-128,-15 0 32,29 14-32,-29 1 32,45 29 64,-31 0 128,31 30-256,-16-15-32,16 30-160,0-16 64,-16 31 96,1-31-96,-1 31-32,1-30 0,0-1-32,-16-14-64,1 0-64,0-15-128,0-14-64,-15-1-608,14-14-224,-14-16-672,0 1-896,0-15 736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202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23537 7500 4864,'-15'-16'1824,"15"16"-960,0-14-672,0 14 480,0 0-512,0 0-64,0 0-704,15 0-256,-15 14-1312,0-14-608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203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24544 7885 896,'14'0'352,"-14"0"-192,0-15 288,0 15 384,0 0-160,15 0-64,-15-14-224,0 14-64,15-16 160,-15 2 128,0-16 64,0 16 64,0-16-64,0 15 64,-15-14-224,15 13 32,0-13-320,-15 14 64,15 1 64,-14-1-64,-2 15 0,2-15 32,-1 15 32,0-15 32,1 30 0,-2-15-64,2 30 32,14-16-192,-15 30-32,0-14-64,15 14-64,0-14 32,0 14 32,0-14-32,0 14 64,15-14-64,0 0 64,-1-16-64,2 16-32,13-30 32,-14 15-32,15 0-96,-16-30 0,16 15 128,-16-29 32,16 13 0,-15-13 32,14 0-64,-14-16-32,0 16 32,-15-16 32,0 16-32,0-16-32,0 16 32,0-1 32,0 15 32,0-14 32,-15 14-64,15 15-64,-15 0-64,15 15 32,-14-15 32,14 29 0,-15-14 64,15 15 96,0-16-64,15 16 0,-15 0-32,14-16-64,1 16-64,15-16 32,-15 2-32,-1-2-64,1 1-960,14-15-416,1 15-864,0-30-1696,0 15 864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204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26436 7071 2944,'-15'-15'1120,"15"15"-576,0-30 64,0 30 512,0-14-352,0 14-32,15 0-128,0 0-96,-15-15-256,0 15-32,15 0 0,-1-15-32,-14 15 32,0 0 64,0 0 64,15 0 96,-15 15 64,15 0 64,-15 14 32,15-14-128,0 29 32,-1 1-224,1-1-96,14 0-96,-13 16-96,13-31-544,-14 16-192,-1-1-1984,2-29-1952,-2 0 1344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20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27042 6789 5888,'-15'0'2272,"15"0"-1216,15 0-960,-15 15 480,15-15-96,-15 15 128,14 0 128,-14-1 96,15 1-416,0-1 160,-1 31 160,-14-16-320,14 1-128,1 0-192,0 14-96,0-14-896,-15 14-352,15-14-2624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206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27604 6715 4992,'0'-15'1920,"0"15"-1024,0 0-416,0 0 576,0 0-160,0 0-64,15 0-192,-15 0-64,0 0-320,15 0 256,-15 0 128,0 0 160,14 15 64,1 0-256,0 29-33,0-14-287,14 14-32,-14 0-192,0 1-64,15-1-512,-16 1-127,1-16-1025,0 1-448,-1-1-1344,-14 1-1056,16 0 1984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207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25681 7840 3328,'-14'0'1216,"14"0"-640,-15 0-256,15 0 448,0 0 64,-15 0 128,15-15-96,0 15-64,-15-29-416,15-1-32,0-14 0,0 14 64,15-14 160,-15-1-128,30-14 0,-16 15-192,16-1 0,0 16-160,-1-16 0,1 16-32,14 13-64,-14 2 32,-1 14 32,1 14 32,-15 2 32,14 13 0,-29 16 64,15-16-96,-30 16 0,15-16-384,0 16-128,-15-16-1088,-14-14-448,14-1-1312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208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27131 7854 12672,'0'-15'4735,"0"15"-2559,0 0-2240,0 0 864,0 0-544,0 0-128,14 0-672,-14 0-288,16 0 448,-16 0-1248,13 0-383,-13 0-1441,16 0-1888,-16 0 1568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20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27516 7751 14848,'-30'15'5535,"30"-15"-3007,0 0-2464,0 0 1056,0 0-1184,0 14-352,0-14-2528,15 0-1088,0 0-1631,-1 0-641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4.210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28241 7751 15104,'-15'15'5695,"15"-15"-3071,0 0-3904,0 0 544,0 0-4128,15 0-1599,-1 0 1951,16-15 1024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7-05-14T19:09:47.17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22798 7440 2432,'0'0'960,"0"0"-512,0 14-32,0-14 448,0 16-192,0-16-64,0 29-160,15-29 32,0 29-64,-15 1 64,15 14-256,-1 1 64,1 14 64,0 0-64,14 15 0,-14 0-96,15 15 32,-15-1-64,14 2 0,-14-16-32,15 14 64,-1-14-96,1 0 0,-1-15-32,-14 0 32,0 1-64,0-16 64,0-14-224,-15-1-32,14 0-448,-14-29-160,15 16-288,-15-16-96,0 0-1120</inkml:trace>
  <inkml:trace contextRef="#ctx0" brushRef="#br0" timeOffset="1">23050 7174 2944,'0'0'1120,"0"0"-576,15 0-352,-15 0 288,15 15-128,-15 0 32,29 14-32,-29 1 32,45 29 64,-31 0 128,31 30-256,-16-15-32,16 30-160,0-16 64,-16 31 96,1-31-96,-1 31-32,1-30 0,0-1-32,-16-14-64,1 0-64,0-15-128,0-14-64,-15-1-608,14-14-224,-14-16-672,0 1-896,0-15 736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69D5D9-FF5A-48AB-868A-F0FC814C0E0A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05208-A2E5-4385-90C1-678EF1801101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93157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Baggrundene bag ITIL og ITSM</a:t>
            </a:r>
          </a:p>
          <a:p>
            <a:endParaRPr lang="da-DK" dirty="0"/>
          </a:p>
          <a:p>
            <a:r>
              <a:rPr lang="da-DK" dirty="0"/>
              <a:t>ITIL (Information Technology </a:t>
            </a:r>
            <a:r>
              <a:rPr lang="da-DK" dirty="0" err="1"/>
              <a:t>Infrastructure</a:t>
            </a:r>
            <a:r>
              <a:rPr lang="da-DK" dirty="0"/>
              <a:t> Library) og ITSM (IT Service Management) har deres rødder i behovet for at etablere effektiv styring og levering af IT-tjenester i organisationer. ITIL er en samling af bedste praksis og retningslinjer inden for ITSM, der blev udviklet af den britiske regering i 1980'erne som svar på udfordringer med at håndtere IT-tjenester på en struktureret måde.</a:t>
            </a:r>
          </a:p>
          <a:p>
            <a:endParaRPr lang="da-DK" dirty="0"/>
          </a:p>
          <a:p>
            <a:r>
              <a:rPr lang="da-DK" dirty="0"/>
              <a:t>Den bagvedliggende tankegang med ITIL var at skabe en ramme, der kunne hjælpe organisationer med at forbedre kvaliteten af deres IT-tjenester og samtidig optimere omkostningseffektiviteten. ITIL fokuserer på at identificere, planlægge, levere og understøtte IT-tjenester i overensstemmelse med forretningsmålene.</a:t>
            </a:r>
          </a:p>
          <a:p>
            <a:endParaRPr lang="da-DK" dirty="0"/>
          </a:p>
          <a:p>
            <a:r>
              <a:rPr lang="da-DK" dirty="0"/>
              <a:t>ITSM går hånd i hånd med ITIL og refererer til den bredere tilgang til at designe, implementere og styre IT-tjenester, så de opfylder forventningerne fra både interne og eksterne interessenter. ITSM handler om at etablere processer, procedurer og værktøjer, der sikrer, at IT-tjenester leveres på en effektiv og pålidelig måde, samtidig med at der tages højde for kontinuerlig forbedring.</a:t>
            </a:r>
          </a:p>
          <a:p>
            <a:endParaRPr lang="da-DK" dirty="0"/>
          </a:p>
          <a:p>
            <a:r>
              <a:rPr lang="da-DK" dirty="0"/>
              <a:t>Sammen udgør ITIL og ITSM fundamentet for et velstruktureret og sammenhængende framework, der hjælper organisationer med at levere pålidelige IT-tjenester, minimere nedetid, øge kundetilfredsheden og opnå en mere effektiv udnyttelse af IT-ressourcerne. Disse koncepter er fortsat relevante i dagens komplekse IT-landskab og udgør grundlaget for moderne IT-styring.</a:t>
            </a:r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05208-A2E5-4385-90C1-678EF1801101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14324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/>
              <a:t>Klik for at redigere undertiteltypografien i masteren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40010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g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5998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84824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91299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med citat og nav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55767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dt eller fals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273993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206989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14189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5061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2924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506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32601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7080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34593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08390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a-DK"/>
              <a:t>Klik på ikonet for at tilføje et billede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94258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a-DK"/>
              <a:t>Klik for at redigere titeltypografien i masteren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C8DA9-3CB5-47F5-8782-A74C5C5C3429}" type="datetimeFigureOut">
              <a:rPr lang="da-DK" smtClean="0"/>
              <a:t>11-08-2023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7B79E51-97D0-4F0C-BD3B-A6F3739CB1BD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93397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da.wikipedia.org/wiki/Release_Management" TargetMode="External"/><Relationship Id="rId3" Type="http://schemas.openxmlformats.org/officeDocument/2006/relationships/hyperlink" Target="https://da.wikipedia.org/wiki/Capacity_management" TargetMode="External"/><Relationship Id="rId7" Type="http://schemas.openxmlformats.org/officeDocument/2006/relationships/hyperlink" Target="https://da.wikipedia.org/wiki/Change_Management" TargetMode="External"/><Relationship Id="rId12" Type="http://schemas.openxmlformats.org/officeDocument/2006/relationships/hyperlink" Target="https://da.wikipedia.org/w/index.php?title=Service_Desk&amp;action=edit&amp;redlink=1" TargetMode="External"/><Relationship Id="rId2" Type="http://schemas.openxmlformats.org/officeDocument/2006/relationships/hyperlink" Target="https://da.wikipedia.org/w/index.php?title=IT_Financial_Management&amp;action=edit&amp;redlink=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.wikipedia.org/w/index.php?title=Service_Level_Management&amp;action=edit&amp;redlink=1" TargetMode="External"/><Relationship Id="rId11" Type="http://schemas.openxmlformats.org/officeDocument/2006/relationships/hyperlink" Target="https://da.wikipedia.org/w/index.php?title=Configuration_Management&amp;action=edit&amp;redlink=1" TargetMode="External"/><Relationship Id="rId5" Type="http://schemas.openxmlformats.org/officeDocument/2006/relationships/hyperlink" Target="https://da.wikipedia.org/w/index.php?title=IT_Continuity_Management&amp;action=edit&amp;redlink=1" TargetMode="External"/><Relationship Id="rId10" Type="http://schemas.openxmlformats.org/officeDocument/2006/relationships/hyperlink" Target="https://da.wikipedia.org/wiki/Incident_Management" TargetMode="External"/><Relationship Id="rId4" Type="http://schemas.openxmlformats.org/officeDocument/2006/relationships/hyperlink" Target="https://da.wikipedia.org/w/index.php?title=Availability_Management&amp;action=edit&amp;redlink=1" TargetMode="External"/><Relationship Id="rId9" Type="http://schemas.openxmlformats.org/officeDocument/2006/relationships/hyperlink" Target="https://da.wikipedia.org/w/index.php?title=Problem_Management&amp;action=edit&amp;redlink=1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17" Type="http://schemas.openxmlformats.org/officeDocument/2006/relationships/customXml" Target="../ink/ink81.xml"/><Relationship Id="rId42" Type="http://schemas.openxmlformats.org/officeDocument/2006/relationships/image" Target="../media/image21.emf"/><Relationship Id="rId63" Type="http://schemas.openxmlformats.org/officeDocument/2006/relationships/customXml" Target="../ink/ink34.xml"/><Relationship Id="rId84" Type="http://schemas.openxmlformats.org/officeDocument/2006/relationships/customXml" Target="../ink/ink52.xml"/><Relationship Id="rId138" Type="http://schemas.openxmlformats.org/officeDocument/2006/relationships/customXml" Target="../ink/ink97.xml"/><Relationship Id="rId159" Type="http://schemas.openxmlformats.org/officeDocument/2006/relationships/customXml" Target="../ink/ink117.xml"/><Relationship Id="rId170" Type="http://schemas.openxmlformats.org/officeDocument/2006/relationships/customXml" Target="../ink/ink128.xml"/><Relationship Id="rId191" Type="http://schemas.openxmlformats.org/officeDocument/2006/relationships/customXml" Target="../ink/ink149.xml"/><Relationship Id="rId107" Type="http://schemas.openxmlformats.org/officeDocument/2006/relationships/customXml" Target="../ink/ink71.xml"/><Relationship Id="rId11" Type="http://schemas.openxmlformats.org/officeDocument/2006/relationships/customXml" Target="../ink/ink5.xml"/><Relationship Id="rId32" Type="http://schemas.openxmlformats.org/officeDocument/2006/relationships/image" Target="../media/image16.emf"/><Relationship Id="rId53" Type="http://schemas.openxmlformats.org/officeDocument/2006/relationships/customXml" Target="../ink/ink24.xml"/><Relationship Id="rId74" Type="http://schemas.openxmlformats.org/officeDocument/2006/relationships/customXml" Target="../ink/ink44.xml"/><Relationship Id="rId128" Type="http://schemas.openxmlformats.org/officeDocument/2006/relationships/customXml" Target="../ink/ink88.xml"/><Relationship Id="rId149" Type="http://schemas.openxmlformats.org/officeDocument/2006/relationships/customXml" Target="../ink/ink107.xml"/><Relationship Id="rId5" Type="http://schemas.openxmlformats.org/officeDocument/2006/relationships/customXml" Target="../ink/ink2.xml"/><Relationship Id="rId95" Type="http://schemas.openxmlformats.org/officeDocument/2006/relationships/customXml" Target="../ink/ink62.xml"/><Relationship Id="rId160" Type="http://schemas.openxmlformats.org/officeDocument/2006/relationships/customXml" Target="../ink/ink118.xml"/><Relationship Id="rId181" Type="http://schemas.openxmlformats.org/officeDocument/2006/relationships/customXml" Target="../ink/ink139.xml"/><Relationship Id="rId43" Type="http://schemas.openxmlformats.org/officeDocument/2006/relationships/customXml" Target="../ink/ink19.xml"/><Relationship Id="rId64" Type="http://schemas.openxmlformats.org/officeDocument/2006/relationships/customXml" Target="../ink/ink35.xml"/><Relationship Id="rId118" Type="http://schemas.openxmlformats.org/officeDocument/2006/relationships/image" Target="../media/image34.emf"/><Relationship Id="rId139" Type="http://schemas.openxmlformats.org/officeDocument/2006/relationships/customXml" Target="../ink/ink98.xml"/><Relationship Id="rId22" Type="http://schemas.openxmlformats.org/officeDocument/2006/relationships/image" Target="../media/image11.emf"/><Relationship Id="rId85" Type="http://schemas.openxmlformats.org/officeDocument/2006/relationships/customXml" Target="../ink/ink53.xml"/><Relationship Id="rId150" Type="http://schemas.openxmlformats.org/officeDocument/2006/relationships/customXml" Target="../ink/ink108.xml"/><Relationship Id="rId171" Type="http://schemas.openxmlformats.org/officeDocument/2006/relationships/customXml" Target="../ink/ink129.xml"/><Relationship Id="rId192" Type="http://schemas.openxmlformats.org/officeDocument/2006/relationships/customXml" Target="../ink/ink150.xml"/><Relationship Id="rId12" Type="http://schemas.openxmlformats.org/officeDocument/2006/relationships/image" Target="../media/image6.emf"/><Relationship Id="rId33" Type="http://schemas.openxmlformats.org/officeDocument/2006/relationships/customXml" Target="../ink/ink14.xml"/><Relationship Id="rId108" Type="http://schemas.openxmlformats.org/officeDocument/2006/relationships/customXml" Target="../ink/ink72.xml"/><Relationship Id="rId129" Type="http://schemas.openxmlformats.org/officeDocument/2006/relationships/customXml" Target="../ink/ink89.xml"/><Relationship Id="rId54" Type="http://schemas.openxmlformats.org/officeDocument/2006/relationships/customXml" Target="../ink/ink25.xml"/><Relationship Id="rId75" Type="http://schemas.openxmlformats.org/officeDocument/2006/relationships/customXml" Target="../ink/ink45.xml"/><Relationship Id="rId96" Type="http://schemas.openxmlformats.org/officeDocument/2006/relationships/customXml" Target="../ink/ink63.xml"/><Relationship Id="rId140" Type="http://schemas.openxmlformats.org/officeDocument/2006/relationships/customXml" Target="../ink/ink99.xml"/><Relationship Id="rId161" Type="http://schemas.openxmlformats.org/officeDocument/2006/relationships/customXml" Target="../ink/ink119.xml"/><Relationship Id="rId182" Type="http://schemas.openxmlformats.org/officeDocument/2006/relationships/customXml" Target="../ink/ink140.xml"/><Relationship Id="rId6" Type="http://schemas.openxmlformats.org/officeDocument/2006/relationships/image" Target="../media/image3.emf"/><Relationship Id="rId119" Type="http://schemas.openxmlformats.org/officeDocument/2006/relationships/customXml" Target="../ink/ink82.xml"/><Relationship Id="rId44" Type="http://schemas.openxmlformats.org/officeDocument/2006/relationships/image" Target="../media/image22.emf"/><Relationship Id="rId65" Type="http://schemas.openxmlformats.org/officeDocument/2006/relationships/customXml" Target="../ink/ink36.xml"/><Relationship Id="rId86" Type="http://schemas.openxmlformats.org/officeDocument/2006/relationships/customXml" Target="../ink/ink54.xml"/><Relationship Id="rId130" Type="http://schemas.openxmlformats.org/officeDocument/2006/relationships/customXml" Target="../ink/ink90.xml"/><Relationship Id="rId151" Type="http://schemas.openxmlformats.org/officeDocument/2006/relationships/customXml" Target="../ink/ink109.xml"/><Relationship Id="rId172" Type="http://schemas.openxmlformats.org/officeDocument/2006/relationships/customXml" Target="../ink/ink130.xml"/><Relationship Id="rId193" Type="http://schemas.openxmlformats.org/officeDocument/2006/relationships/customXml" Target="../ink/ink151.xml"/><Relationship Id="rId13" Type="http://schemas.openxmlformats.org/officeDocument/2006/relationships/customXml" Target="../ink/ink6.xml"/><Relationship Id="rId109" Type="http://schemas.openxmlformats.org/officeDocument/2006/relationships/customXml" Target="../ink/ink73.xml"/><Relationship Id="rId34" Type="http://schemas.openxmlformats.org/officeDocument/2006/relationships/image" Target="../media/image17.emf"/><Relationship Id="rId55" Type="http://schemas.openxmlformats.org/officeDocument/2006/relationships/customXml" Target="../ink/ink26.xml"/><Relationship Id="rId76" Type="http://schemas.openxmlformats.org/officeDocument/2006/relationships/customXml" Target="../ink/ink46.xml"/><Relationship Id="rId97" Type="http://schemas.openxmlformats.org/officeDocument/2006/relationships/image" Target="../media/image31.emf"/><Relationship Id="rId120" Type="http://schemas.openxmlformats.org/officeDocument/2006/relationships/customXml" Target="../ink/ink83.xml"/><Relationship Id="rId141" Type="http://schemas.openxmlformats.org/officeDocument/2006/relationships/customXml" Target="../ink/ink100.xml"/><Relationship Id="rId7" Type="http://schemas.openxmlformats.org/officeDocument/2006/relationships/customXml" Target="../ink/ink3.xml"/><Relationship Id="rId71" Type="http://schemas.openxmlformats.org/officeDocument/2006/relationships/customXml" Target="../ink/ink41.xml"/><Relationship Id="rId92" Type="http://schemas.openxmlformats.org/officeDocument/2006/relationships/customXml" Target="../ink/ink59.xml"/><Relationship Id="rId162" Type="http://schemas.openxmlformats.org/officeDocument/2006/relationships/customXml" Target="../ink/ink120.xml"/><Relationship Id="rId183" Type="http://schemas.openxmlformats.org/officeDocument/2006/relationships/customXml" Target="../ink/ink141.xml"/><Relationship Id="rId2" Type="http://schemas.openxmlformats.org/officeDocument/2006/relationships/image" Target="../media/image1.png"/><Relationship Id="rId29" Type="http://schemas.openxmlformats.org/officeDocument/2006/relationships/customXml" Target="../ink/ink12.xml"/><Relationship Id="rId24" Type="http://schemas.openxmlformats.org/officeDocument/2006/relationships/image" Target="../media/image12.emf"/><Relationship Id="rId40" Type="http://schemas.openxmlformats.org/officeDocument/2006/relationships/image" Target="../media/image20.emf"/><Relationship Id="rId45" Type="http://schemas.openxmlformats.org/officeDocument/2006/relationships/customXml" Target="../ink/ink20.xml"/><Relationship Id="rId66" Type="http://schemas.openxmlformats.org/officeDocument/2006/relationships/customXml" Target="../ink/ink37.xml"/><Relationship Id="rId87" Type="http://schemas.openxmlformats.org/officeDocument/2006/relationships/customXml" Target="../ink/ink55.xml"/><Relationship Id="rId110" Type="http://schemas.openxmlformats.org/officeDocument/2006/relationships/customXml" Target="../ink/ink74.xml"/><Relationship Id="rId115" Type="http://schemas.openxmlformats.org/officeDocument/2006/relationships/customXml" Target="../ink/ink79.xml"/><Relationship Id="rId131" Type="http://schemas.openxmlformats.org/officeDocument/2006/relationships/customXml" Target="../ink/ink91.xml"/><Relationship Id="rId136" Type="http://schemas.openxmlformats.org/officeDocument/2006/relationships/customXml" Target="../ink/ink96.xml"/><Relationship Id="rId157" Type="http://schemas.openxmlformats.org/officeDocument/2006/relationships/customXml" Target="../ink/ink115.xml"/><Relationship Id="rId178" Type="http://schemas.openxmlformats.org/officeDocument/2006/relationships/customXml" Target="../ink/ink136.xml"/><Relationship Id="rId61" Type="http://schemas.openxmlformats.org/officeDocument/2006/relationships/customXml" Target="../ink/ink32.xml"/><Relationship Id="rId82" Type="http://schemas.openxmlformats.org/officeDocument/2006/relationships/customXml" Target="../ink/ink51.xml"/><Relationship Id="rId152" Type="http://schemas.openxmlformats.org/officeDocument/2006/relationships/customXml" Target="../ink/ink110.xml"/><Relationship Id="rId173" Type="http://schemas.openxmlformats.org/officeDocument/2006/relationships/customXml" Target="../ink/ink131.xml"/><Relationship Id="rId194" Type="http://schemas.openxmlformats.org/officeDocument/2006/relationships/customXml" Target="../ink/ink152.xml"/><Relationship Id="rId199" Type="http://schemas.openxmlformats.org/officeDocument/2006/relationships/customXml" Target="../ink/ink157.xml"/><Relationship Id="rId19" Type="http://schemas.openxmlformats.org/officeDocument/2006/relationships/customXml" Target="../ink/ink9.xml"/><Relationship Id="rId14" Type="http://schemas.openxmlformats.org/officeDocument/2006/relationships/image" Target="../media/image7.emf"/><Relationship Id="rId30" Type="http://schemas.openxmlformats.org/officeDocument/2006/relationships/image" Target="../media/image15.emf"/><Relationship Id="rId35" Type="http://schemas.openxmlformats.org/officeDocument/2006/relationships/customXml" Target="../ink/ink15.xml"/><Relationship Id="rId56" Type="http://schemas.openxmlformats.org/officeDocument/2006/relationships/customXml" Target="../ink/ink27.xml"/><Relationship Id="rId77" Type="http://schemas.openxmlformats.org/officeDocument/2006/relationships/customXml" Target="../ink/ink47.xml"/><Relationship Id="rId100" Type="http://schemas.openxmlformats.org/officeDocument/2006/relationships/customXml" Target="../ink/ink66.xml"/><Relationship Id="rId105" Type="http://schemas.openxmlformats.org/officeDocument/2006/relationships/customXml" Target="../ink/ink69.xml"/><Relationship Id="rId126" Type="http://schemas.openxmlformats.org/officeDocument/2006/relationships/image" Target="../media/image37.emf"/><Relationship Id="rId147" Type="http://schemas.openxmlformats.org/officeDocument/2006/relationships/customXml" Target="../ink/ink105.xml"/><Relationship Id="rId168" Type="http://schemas.openxmlformats.org/officeDocument/2006/relationships/customXml" Target="../ink/ink126.xml"/><Relationship Id="rId8" Type="http://schemas.openxmlformats.org/officeDocument/2006/relationships/image" Target="../media/image4.emf"/><Relationship Id="rId51" Type="http://schemas.openxmlformats.org/officeDocument/2006/relationships/customXml" Target="../ink/ink23.xml"/><Relationship Id="rId72" Type="http://schemas.openxmlformats.org/officeDocument/2006/relationships/customXml" Target="../ink/ink42.xml"/><Relationship Id="rId93" Type="http://schemas.openxmlformats.org/officeDocument/2006/relationships/customXml" Target="../ink/ink60.xml"/><Relationship Id="rId98" Type="http://schemas.openxmlformats.org/officeDocument/2006/relationships/customXml" Target="../ink/ink64.xml"/><Relationship Id="rId121" Type="http://schemas.openxmlformats.org/officeDocument/2006/relationships/image" Target="../media/image35.emf"/><Relationship Id="rId142" Type="http://schemas.openxmlformats.org/officeDocument/2006/relationships/image" Target="../media/image39.emf"/><Relationship Id="rId163" Type="http://schemas.openxmlformats.org/officeDocument/2006/relationships/customXml" Target="../ink/ink121.xml"/><Relationship Id="rId184" Type="http://schemas.openxmlformats.org/officeDocument/2006/relationships/customXml" Target="../ink/ink142.xml"/><Relationship Id="rId189" Type="http://schemas.openxmlformats.org/officeDocument/2006/relationships/customXml" Target="../ink/ink147.xml"/><Relationship Id="rId3" Type="http://schemas.openxmlformats.org/officeDocument/2006/relationships/customXml" Target="../ink/ink1.xml"/><Relationship Id="rId25" Type="http://schemas.openxmlformats.org/officeDocument/2006/relationships/customXml" Target="../ink/ink10.xml"/><Relationship Id="rId46" Type="http://schemas.openxmlformats.org/officeDocument/2006/relationships/image" Target="../media/image23.emf"/><Relationship Id="rId67" Type="http://schemas.openxmlformats.org/officeDocument/2006/relationships/customXml" Target="../ink/ink38.xml"/><Relationship Id="rId116" Type="http://schemas.openxmlformats.org/officeDocument/2006/relationships/customXml" Target="../ink/ink80.xml"/><Relationship Id="rId137" Type="http://schemas.openxmlformats.org/officeDocument/2006/relationships/image" Target="../media/image38.emf"/><Relationship Id="rId158" Type="http://schemas.openxmlformats.org/officeDocument/2006/relationships/customXml" Target="../ink/ink116.xml"/><Relationship Id="rId41" Type="http://schemas.openxmlformats.org/officeDocument/2006/relationships/customXml" Target="../ink/ink18.xml"/><Relationship Id="rId62" Type="http://schemas.openxmlformats.org/officeDocument/2006/relationships/customXml" Target="../ink/ink33.xml"/><Relationship Id="rId83" Type="http://schemas.openxmlformats.org/officeDocument/2006/relationships/image" Target="../media/image29.emf"/><Relationship Id="rId88" Type="http://schemas.openxmlformats.org/officeDocument/2006/relationships/image" Target="../media/image30.emf"/><Relationship Id="rId111" Type="http://schemas.openxmlformats.org/officeDocument/2006/relationships/customXml" Target="../ink/ink75.xml"/><Relationship Id="rId132" Type="http://schemas.openxmlformats.org/officeDocument/2006/relationships/customXml" Target="../ink/ink92.xml"/><Relationship Id="rId153" Type="http://schemas.openxmlformats.org/officeDocument/2006/relationships/customXml" Target="../ink/ink111.xml"/><Relationship Id="rId174" Type="http://schemas.openxmlformats.org/officeDocument/2006/relationships/customXml" Target="../ink/ink132.xml"/><Relationship Id="rId179" Type="http://schemas.openxmlformats.org/officeDocument/2006/relationships/customXml" Target="../ink/ink137.xml"/><Relationship Id="rId195" Type="http://schemas.openxmlformats.org/officeDocument/2006/relationships/customXml" Target="../ink/ink153.xml"/><Relationship Id="rId20" Type="http://schemas.openxmlformats.org/officeDocument/2006/relationships/image" Target="../media/image10.emf"/><Relationship Id="rId190" Type="http://schemas.openxmlformats.org/officeDocument/2006/relationships/customXml" Target="../ink/ink148.xml"/><Relationship Id="rId15" Type="http://schemas.openxmlformats.org/officeDocument/2006/relationships/customXml" Target="../ink/ink7.xml"/><Relationship Id="rId36" Type="http://schemas.openxmlformats.org/officeDocument/2006/relationships/image" Target="../media/image18.emf"/><Relationship Id="rId57" Type="http://schemas.openxmlformats.org/officeDocument/2006/relationships/customXml" Target="../ink/ink28.xml"/><Relationship Id="rId106" Type="http://schemas.openxmlformats.org/officeDocument/2006/relationships/customXml" Target="../ink/ink70.xml"/><Relationship Id="rId127" Type="http://schemas.openxmlformats.org/officeDocument/2006/relationships/customXml" Target="../ink/ink87.xml"/><Relationship Id="rId10" Type="http://schemas.openxmlformats.org/officeDocument/2006/relationships/image" Target="../media/image2.png"/><Relationship Id="rId31" Type="http://schemas.openxmlformats.org/officeDocument/2006/relationships/customXml" Target="../ink/ink13.xml"/><Relationship Id="rId52" Type="http://schemas.openxmlformats.org/officeDocument/2006/relationships/image" Target="../media/image26.emf"/><Relationship Id="rId73" Type="http://schemas.openxmlformats.org/officeDocument/2006/relationships/customXml" Target="../ink/ink43.xml"/><Relationship Id="rId78" Type="http://schemas.openxmlformats.org/officeDocument/2006/relationships/customXml" Target="../ink/ink48.xml"/><Relationship Id="rId94" Type="http://schemas.openxmlformats.org/officeDocument/2006/relationships/customXml" Target="../ink/ink61.xml"/><Relationship Id="rId99" Type="http://schemas.openxmlformats.org/officeDocument/2006/relationships/customXml" Target="../ink/ink65.xml"/><Relationship Id="rId101" Type="http://schemas.openxmlformats.org/officeDocument/2006/relationships/image" Target="../media/image32.emf"/><Relationship Id="rId122" Type="http://schemas.openxmlformats.org/officeDocument/2006/relationships/customXml" Target="../ink/ink84.xml"/><Relationship Id="rId143" Type="http://schemas.openxmlformats.org/officeDocument/2006/relationships/customXml" Target="../ink/ink101.xml"/><Relationship Id="rId148" Type="http://schemas.openxmlformats.org/officeDocument/2006/relationships/customXml" Target="../ink/ink106.xml"/><Relationship Id="rId164" Type="http://schemas.openxmlformats.org/officeDocument/2006/relationships/customXml" Target="../ink/ink122.xml"/><Relationship Id="rId169" Type="http://schemas.openxmlformats.org/officeDocument/2006/relationships/customXml" Target="../ink/ink127.xml"/><Relationship Id="rId185" Type="http://schemas.openxmlformats.org/officeDocument/2006/relationships/customXml" Target="../ink/ink143.xml"/><Relationship Id="rId4" Type="http://schemas.openxmlformats.org/officeDocument/2006/relationships/image" Target="../media/image2.emf"/><Relationship Id="rId9" Type="http://schemas.openxmlformats.org/officeDocument/2006/relationships/customXml" Target="../ink/ink4.xml"/><Relationship Id="rId180" Type="http://schemas.openxmlformats.org/officeDocument/2006/relationships/customXml" Target="../ink/ink138.xml"/><Relationship Id="rId26" Type="http://schemas.openxmlformats.org/officeDocument/2006/relationships/image" Target="../media/image13.emf"/><Relationship Id="rId47" Type="http://schemas.openxmlformats.org/officeDocument/2006/relationships/customXml" Target="../ink/ink21.xml"/><Relationship Id="rId68" Type="http://schemas.openxmlformats.org/officeDocument/2006/relationships/customXml" Target="../ink/ink39.xml"/><Relationship Id="rId89" Type="http://schemas.openxmlformats.org/officeDocument/2006/relationships/customXml" Target="../ink/ink56.xml"/><Relationship Id="rId112" Type="http://schemas.openxmlformats.org/officeDocument/2006/relationships/customXml" Target="../ink/ink76.xml"/><Relationship Id="rId133" Type="http://schemas.openxmlformats.org/officeDocument/2006/relationships/customXml" Target="../ink/ink93.xml"/><Relationship Id="rId154" Type="http://schemas.openxmlformats.org/officeDocument/2006/relationships/customXml" Target="../ink/ink112.xml"/><Relationship Id="rId175" Type="http://schemas.openxmlformats.org/officeDocument/2006/relationships/customXml" Target="../ink/ink133.xml"/><Relationship Id="rId196" Type="http://schemas.openxmlformats.org/officeDocument/2006/relationships/customXml" Target="../ink/ink154.xml"/><Relationship Id="rId200" Type="http://schemas.openxmlformats.org/officeDocument/2006/relationships/customXml" Target="../ink/ink158.xml"/><Relationship Id="rId16" Type="http://schemas.openxmlformats.org/officeDocument/2006/relationships/image" Target="../media/image8.emf"/><Relationship Id="rId37" Type="http://schemas.openxmlformats.org/officeDocument/2006/relationships/customXml" Target="../ink/ink16.xml"/><Relationship Id="rId58" Type="http://schemas.openxmlformats.org/officeDocument/2006/relationships/customXml" Target="../ink/ink29.xml"/><Relationship Id="rId79" Type="http://schemas.openxmlformats.org/officeDocument/2006/relationships/image" Target="../media/image28.emf"/><Relationship Id="rId102" Type="http://schemas.openxmlformats.org/officeDocument/2006/relationships/customXml" Target="../ink/ink67.xml"/><Relationship Id="rId123" Type="http://schemas.openxmlformats.org/officeDocument/2006/relationships/customXml" Target="../ink/ink85.xml"/><Relationship Id="rId144" Type="http://schemas.openxmlformats.org/officeDocument/2006/relationships/customXml" Target="../ink/ink102.xml"/><Relationship Id="rId90" Type="http://schemas.openxmlformats.org/officeDocument/2006/relationships/customXml" Target="../ink/ink57.xml"/><Relationship Id="rId165" Type="http://schemas.openxmlformats.org/officeDocument/2006/relationships/customXml" Target="../ink/ink123.xml"/><Relationship Id="rId186" Type="http://schemas.openxmlformats.org/officeDocument/2006/relationships/customXml" Target="../ink/ink144.xml"/><Relationship Id="rId27" Type="http://schemas.openxmlformats.org/officeDocument/2006/relationships/customXml" Target="../ink/ink11.xml"/><Relationship Id="rId48" Type="http://schemas.openxmlformats.org/officeDocument/2006/relationships/image" Target="../media/image24.emf"/><Relationship Id="rId69" Type="http://schemas.openxmlformats.org/officeDocument/2006/relationships/customXml" Target="../ink/ink40.xml"/><Relationship Id="rId113" Type="http://schemas.openxmlformats.org/officeDocument/2006/relationships/customXml" Target="../ink/ink77.xml"/><Relationship Id="rId134" Type="http://schemas.openxmlformats.org/officeDocument/2006/relationships/customXml" Target="../ink/ink94.xml"/><Relationship Id="rId80" Type="http://schemas.openxmlformats.org/officeDocument/2006/relationships/customXml" Target="../ink/ink49.xml"/><Relationship Id="rId155" Type="http://schemas.openxmlformats.org/officeDocument/2006/relationships/customXml" Target="../ink/ink113.xml"/><Relationship Id="rId176" Type="http://schemas.openxmlformats.org/officeDocument/2006/relationships/customXml" Target="../ink/ink134.xml"/><Relationship Id="rId197" Type="http://schemas.openxmlformats.org/officeDocument/2006/relationships/customXml" Target="../ink/ink155.xml"/><Relationship Id="rId201" Type="http://schemas.openxmlformats.org/officeDocument/2006/relationships/customXml" Target="../ink/ink159.xml"/><Relationship Id="rId17" Type="http://schemas.openxmlformats.org/officeDocument/2006/relationships/customXml" Target="../ink/ink8.xml"/><Relationship Id="rId38" Type="http://schemas.openxmlformats.org/officeDocument/2006/relationships/image" Target="../media/image19.emf"/><Relationship Id="rId59" Type="http://schemas.openxmlformats.org/officeDocument/2006/relationships/customXml" Target="../ink/ink30.xml"/><Relationship Id="rId103" Type="http://schemas.openxmlformats.org/officeDocument/2006/relationships/customXml" Target="../ink/ink68.xml"/><Relationship Id="rId124" Type="http://schemas.openxmlformats.org/officeDocument/2006/relationships/image" Target="../media/image36.emf"/><Relationship Id="rId70" Type="http://schemas.openxmlformats.org/officeDocument/2006/relationships/image" Target="../media/image27.emf"/><Relationship Id="rId91" Type="http://schemas.openxmlformats.org/officeDocument/2006/relationships/customXml" Target="../ink/ink58.xml"/><Relationship Id="rId145" Type="http://schemas.openxmlformats.org/officeDocument/2006/relationships/customXml" Target="../ink/ink103.xml"/><Relationship Id="rId166" Type="http://schemas.openxmlformats.org/officeDocument/2006/relationships/customXml" Target="../ink/ink124.xml"/><Relationship Id="rId187" Type="http://schemas.openxmlformats.org/officeDocument/2006/relationships/customXml" Target="../ink/ink145.xml"/><Relationship Id="rId1" Type="http://schemas.openxmlformats.org/officeDocument/2006/relationships/slideLayout" Target="../slideLayouts/slideLayout2.xml"/><Relationship Id="rId28" Type="http://schemas.openxmlformats.org/officeDocument/2006/relationships/image" Target="../media/image14.emf"/><Relationship Id="rId49" Type="http://schemas.openxmlformats.org/officeDocument/2006/relationships/customXml" Target="../ink/ink22.xml"/><Relationship Id="rId114" Type="http://schemas.openxmlformats.org/officeDocument/2006/relationships/customXml" Target="../ink/ink78.xml"/><Relationship Id="rId60" Type="http://schemas.openxmlformats.org/officeDocument/2006/relationships/customXml" Target="../ink/ink31.xml"/><Relationship Id="rId81" Type="http://schemas.openxmlformats.org/officeDocument/2006/relationships/customXml" Target="../ink/ink50.xml"/><Relationship Id="rId135" Type="http://schemas.openxmlformats.org/officeDocument/2006/relationships/customXml" Target="../ink/ink95.xml"/><Relationship Id="rId156" Type="http://schemas.openxmlformats.org/officeDocument/2006/relationships/customXml" Target="../ink/ink114.xml"/><Relationship Id="rId177" Type="http://schemas.openxmlformats.org/officeDocument/2006/relationships/customXml" Target="../ink/ink135.xml"/><Relationship Id="rId198" Type="http://schemas.openxmlformats.org/officeDocument/2006/relationships/customXml" Target="../ink/ink156.xml"/><Relationship Id="rId202" Type="http://schemas.openxmlformats.org/officeDocument/2006/relationships/customXml" Target="../ink/ink160.xml"/><Relationship Id="rId18" Type="http://schemas.openxmlformats.org/officeDocument/2006/relationships/image" Target="../media/image3.png"/><Relationship Id="rId39" Type="http://schemas.openxmlformats.org/officeDocument/2006/relationships/customXml" Target="../ink/ink17.xml"/><Relationship Id="rId50" Type="http://schemas.openxmlformats.org/officeDocument/2006/relationships/image" Target="../media/image25.emf"/><Relationship Id="rId104" Type="http://schemas.openxmlformats.org/officeDocument/2006/relationships/image" Target="../media/image33.emf"/><Relationship Id="rId125" Type="http://schemas.openxmlformats.org/officeDocument/2006/relationships/customXml" Target="../ink/ink86.xml"/><Relationship Id="rId146" Type="http://schemas.openxmlformats.org/officeDocument/2006/relationships/customXml" Target="../ink/ink104.xml"/><Relationship Id="rId167" Type="http://schemas.openxmlformats.org/officeDocument/2006/relationships/customXml" Target="../ink/ink125.xml"/><Relationship Id="rId188" Type="http://schemas.openxmlformats.org/officeDocument/2006/relationships/customXml" Target="../ink/ink14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ktangel 4">
            <a:extLst>
              <a:ext uri="{FF2B5EF4-FFF2-40B4-BE49-F238E27FC236}">
                <a16:creationId xmlns:a16="http://schemas.microsoft.com/office/drawing/2014/main" id="{70F4D837-6213-7894-949C-652C2AF1D992}"/>
              </a:ext>
            </a:extLst>
          </p:cNvPr>
          <p:cNvSpPr/>
          <p:nvPr/>
        </p:nvSpPr>
        <p:spPr>
          <a:xfrm>
            <a:off x="2171856" y="2636788"/>
            <a:ext cx="6068523" cy="15844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3600" b="0" i="0" dirty="0">
                <a:solidFill>
                  <a:srgbClr val="374151"/>
                </a:solidFill>
                <a:effectLst/>
                <a:latin typeface="Söhne"/>
              </a:rPr>
              <a:t>Intro til ITIL og ITSM</a:t>
            </a:r>
            <a:endParaRPr lang="da-DK" sz="3600" dirty="0"/>
          </a:p>
        </p:txBody>
      </p:sp>
    </p:spTree>
    <p:extLst>
      <p:ext uri="{BB962C8B-B14F-4D97-AF65-F5344CB8AC3E}">
        <p14:creationId xmlns:p14="http://schemas.microsoft.com/office/powerpoint/2010/main" val="869275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677F8999-96F5-526E-AD51-233FB9D76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332" y="543483"/>
            <a:ext cx="8596668" cy="369455"/>
          </a:xfrm>
        </p:spPr>
        <p:txBody>
          <a:bodyPr>
            <a:noAutofit/>
          </a:bodyPr>
          <a:lstStyle/>
          <a:p>
            <a:r>
              <a:rPr lang="da-DK" dirty="0"/>
              <a:t>ITIL VS ITSM - MODELLEN</a:t>
            </a:r>
          </a:p>
        </p:txBody>
      </p:sp>
      <p:pic>
        <p:nvPicPr>
          <p:cNvPr id="3" name="Billede 2">
            <a:extLst>
              <a:ext uri="{FF2B5EF4-FFF2-40B4-BE49-F238E27FC236}">
                <a16:creationId xmlns:a16="http://schemas.microsoft.com/office/drawing/2014/main" id="{253AE5A5-0549-AC19-AD4F-6D4669EF9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24" y="1405811"/>
            <a:ext cx="9383084" cy="44911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44492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95313" y="612278"/>
            <a:ext cx="8534400" cy="753816"/>
          </a:xfrm>
        </p:spPr>
        <p:txBody>
          <a:bodyPr/>
          <a:lstStyle/>
          <a:p>
            <a:r>
              <a:rPr lang="da-DK" b="1" dirty="0"/>
              <a:t>ITIL Historie</a:t>
            </a:r>
          </a:p>
        </p:txBody>
      </p:sp>
      <p:sp>
        <p:nvSpPr>
          <p:cNvPr id="5" name="Kombinationstegning 4"/>
          <p:cNvSpPr/>
          <p:nvPr/>
        </p:nvSpPr>
        <p:spPr>
          <a:xfrm>
            <a:off x="1175544" y="1846436"/>
            <a:ext cx="3094136" cy="1856482"/>
          </a:xfrm>
          <a:custGeom>
            <a:avLst/>
            <a:gdLst>
              <a:gd name="connsiteX0" fmla="*/ 0 w 3094136"/>
              <a:gd name="connsiteY0" fmla="*/ 0 h 1856482"/>
              <a:gd name="connsiteX1" fmla="*/ 3094136 w 3094136"/>
              <a:gd name="connsiteY1" fmla="*/ 0 h 1856482"/>
              <a:gd name="connsiteX2" fmla="*/ 3094136 w 3094136"/>
              <a:gd name="connsiteY2" fmla="*/ 1856482 h 1856482"/>
              <a:gd name="connsiteX3" fmla="*/ 0 w 3094136"/>
              <a:gd name="connsiteY3" fmla="*/ 1856482 h 1856482"/>
              <a:gd name="connsiteX4" fmla="*/ 0 w 3094136"/>
              <a:gd name="connsiteY4" fmla="*/ 0 h 185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4136" h="1856482">
                <a:moveTo>
                  <a:pt x="0" y="0"/>
                </a:moveTo>
                <a:lnTo>
                  <a:pt x="3094136" y="0"/>
                </a:lnTo>
                <a:lnTo>
                  <a:pt x="3094136" y="1856482"/>
                </a:lnTo>
                <a:lnTo>
                  <a:pt x="0" y="185648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4770" tIns="64770" rIns="64770" bIns="647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CA" sz="1700" b="1" kern="1200" dirty="0">
                <a:solidFill>
                  <a:schemeClr val="tx1"/>
                </a:solidFill>
                <a:latin typeface="Calibri"/>
                <a:cs typeface="Calibri"/>
              </a:rPr>
              <a:t>1986</a:t>
            </a:r>
            <a:br>
              <a:rPr lang="en-CA" sz="1700" kern="1200" dirty="0">
                <a:solidFill>
                  <a:schemeClr val="tx1"/>
                </a:solidFill>
                <a:latin typeface="Calibri"/>
                <a:cs typeface="Calibri"/>
              </a:rPr>
            </a:br>
            <a:r>
              <a:rPr lang="da-DK" sz="1700" kern="1200" dirty="0">
                <a:solidFill>
                  <a:schemeClr val="tx1"/>
                </a:solidFill>
                <a:latin typeface="Calibri"/>
                <a:cs typeface="Calibri"/>
              </a:rPr>
              <a:t>Den britiske regerings udgifter til IT i det offentlige var løbet løbsk, og der var behov for at fastlægge </a:t>
            </a:r>
            <a:r>
              <a:rPr lang="en-US" sz="1700" kern="1200" dirty="0">
                <a:solidFill>
                  <a:schemeClr val="tx1"/>
                </a:solidFill>
                <a:latin typeface="Calibri"/>
                <a:cs typeface="Calibri"/>
              </a:rPr>
              <a:t>best practice </a:t>
            </a:r>
            <a:r>
              <a:rPr lang="da-DK" sz="1700" kern="1200" dirty="0">
                <a:solidFill>
                  <a:schemeClr val="tx1"/>
                </a:solidFill>
                <a:latin typeface="Calibri"/>
                <a:cs typeface="Calibri"/>
              </a:rPr>
              <a:t>for, blandt andet, IT Service Management. </a:t>
            </a:r>
            <a:endParaRPr lang="da-DK" sz="1700" kern="1200" dirty="0">
              <a:solidFill>
                <a:schemeClr val="tx1"/>
              </a:solidFill>
            </a:endParaRPr>
          </a:p>
        </p:txBody>
      </p:sp>
      <p:sp>
        <p:nvSpPr>
          <p:cNvPr id="6" name="Kombinationstegning 5"/>
          <p:cNvSpPr/>
          <p:nvPr/>
        </p:nvSpPr>
        <p:spPr>
          <a:xfrm>
            <a:off x="4579094" y="1846436"/>
            <a:ext cx="3094136" cy="1856482"/>
          </a:xfrm>
          <a:custGeom>
            <a:avLst/>
            <a:gdLst>
              <a:gd name="connsiteX0" fmla="*/ 0 w 3094136"/>
              <a:gd name="connsiteY0" fmla="*/ 0 h 1856482"/>
              <a:gd name="connsiteX1" fmla="*/ 3094136 w 3094136"/>
              <a:gd name="connsiteY1" fmla="*/ 0 h 1856482"/>
              <a:gd name="connsiteX2" fmla="*/ 3094136 w 3094136"/>
              <a:gd name="connsiteY2" fmla="*/ 1856482 h 1856482"/>
              <a:gd name="connsiteX3" fmla="*/ 0 w 3094136"/>
              <a:gd name="connsiteY3" fmla="*/ 1856482 h 1856482"/>
              <a:gd name="connsiteX4" fmla="*/ 0 w 3094136"/>
              <a:gd name="connsiteY4" fmla="*/ 0 h 185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4136" h="1856482">
                <a:moveTo>
                  <a:pt x="0" y="0"/>
                </a:moveTo>
                <a:lnTo>
                  <a:pt x="3094136" y="0"/>
                </a:lnTo>
                <a:lnTo>
                  <a:pt x="3094136" y="1856482"/>
                </a:lnTo>
                <a:lnTo>
                  <a:pt x="0" y="185648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4770" tIns="64770" rIns="64770" bIns="647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CA" sz="1700" b="1" kern="1200" dirty="0">
                <a:solidFill>
                  <a:schemeClr val="tx1"/>
                </a:solidFill>
                <a:latin typeface="Calibri"/>
                <a:cs typeface="Calibri"/>
              </a:rPr>
              <a:t>Central Computer and Telecommunications Agency (CCTA)</a:t>
            </a:r>
            <a:r>
              <a:rPr lang="en-CA" sz="1700" kern="1200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lang="da-DK" sz="1700" kern="1200" dirty="0">
                <a:solidFill>
                  <a:schemeClr val="tx1"/>
                </a:solidFill>
                <a:latin typeface="Calibri"/>
                <a:cs typeface="Calibri"/>
              </a:rPr>
              <a:t>blev bedt	om at udvikle en række metoder til effektiv og økonomisk forsvarlig anvendelse af it-ressourcer</a:t>
            </a:r>
            <a:endParaRPr lang="da-DK" sz="1700" kern="1200" dirty="0">
              <a:solidFill>
                <a:schemeClr val="tx1"/>
              </a:solidFill>
            </a:endParaRPr>
          </a:p>
        </p:txBody>
      </p:sp>
      <p:sp>
        <p:nvSpPr>
          <p:cNvPr id="7" name="Kombinationstegning 6"/>
          <p:cNvSpPr/>
          <p:nvPr/>
        </p:nvSpPr>
        <p:spPr>
          <a:xfrm>
            <a:off x="7982645" y="1846436"/>
            <a:ext cx="3094136" cy="1856482"/>
          </a:xfrm>
          <a:custGeom>
            <a:avLst/>
            <a:gdLst>
              <a:gd name="connsiteX0" fmla="*/ 0 w 3094136"/>
              <a:gd name="connsiteY0" fmla="*/ 0 h 1856482"/>
              <a:gd name="connsiteX1" fmla="*/ 3094136 w 3094136"/>
              <a:gd name="connsiteY1" fmla="*/ 0 h 1856482"/>
              <a:gd name="connsiteX2" fmla="*/ 3094136 w 3094136"/>
              <a:gd name="connsiteY2" fmla="*/ 1856482 h 1856482"/>
              <a:gd name="connsiteX3" fmla="*/ 0 w 3094136"/>
              <a:gd name="connsiteY3" fmla="*/ 1856482 h 1856482"/>
              <a:gd name="connsiteX4" fmla="*/ 0 w 3094136"/>
              <a:gd name="connsiteY4" fmla="*/ 0 h 185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4136" h="1856482">
                <a:moveTo>
                  <a:pt x="0" y="0"/>
                </a:moveTo>
                <a:lnTo>
                  <a:pt x="3094136" y="0"/>
                </a:lnTo>
                <a:lnTo>
                  <a:pt x="3094136" y="1856482"/>
                </a:lnTo>
                <a:lnTo>
                  <a:pt x="0" y="185648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4770" tIns="64770" rIns="64770" bIns="647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a-DK" sz="1700" kern="1200" dirty="0">
                <a:solidFill>
                  <a:schemeClr val="tx1"/>
                </a:solidFill>
                <a:latin typeface="Calibri"/>
                <a:cs typeface="Calibri"/>
              </a:rPr>
              <a:t>Den første version af ITIL så dagens lys i </a:t>
            </a:r>
            <a:r>
              <a:rPr lang="da-DK" sz="1700" b="1" kern="1200" dirty="0">
                <a:solidFill>
                  <a:schemeClr val="tx1"/>
                </a:solidFill>
                <a:latin typeface="Calibri"/>
                <a:cs typeface="Calibri"/>
              </a:rPr>
              <a:t>1989</a:t>
            </a:r>
            <a:r>
              <a:rPr lang="da-DK" sz="1700" kern="1200" dirty="0">
                <a:solidFill>
                  <a:schemeClr val="tx1"/>
                </a:solidFill>
                <a:latin typeface="Calibri"/>
                <a:cs typeface="Calibri"/>
              </a:rPr>
              <a:t>. Den bestod hurtigt af mere end 40 bøger og hed i begyndelsen </a:t>
            </a:r>
            <a:r>
              <a:rPr lang="en-CA" sz="1700" b="1" kern="1200" dirty="0">
                <a:solidFill>
                  <a:schemeClr val="tx1"/>
                </a:solidFill>
                <a:latin typeface="Calibri"/>
                <a:cs typeface="Calibri"/>
              </a:rPr>
              <a:t>Government Information Technology Infrastructure Management Method (GITIMM).</a:t>
            </a:r>
            <a:endParaRPr lang="en-CA" sz="1700" b="1" kern="1200" dirty="0">
              <a:solidFill>
                <a:schemeClr val="tx1"/>
              </a:solidFill>
            </a:endParaRPr>
          </a:p>
        </p:txBody>
      </p:sp>
      <p:sp>
        <p:nvSpPr>
          <p:cNvPr id="8" name="Kombinationstegning 7"/>
          <p:cNvSpPr/>
          <p:nvPr/>
        </p:nvSpPr>
        <p:spPr>
          <a:xfrm>
            <a:off x="4579094" y="4012332"/>
            <a:ext cx="3094136" cy="1856482"/>
          </a:xfrm>
          <a:custGeom>
            <a:avLst/>
            <a:gdLst>
              <a:gd name="connsiteX0" fmla="*/ 0 w 3094136"/>
              <a:gd name="connsiteY0" fmla="*/ 0 h 1856482"/>
              <a:gd name="connsiteX1" fmla="*/ 3094136 w 3094136"/>
              <a:gd name="connsiteY1" fmla="*/ 0 h 1856482"/>
              <a:gd name="connsiteX2" fmla="*/ 3094136 w 3094136"/>
              <a:gd name="connsiteY2" fmla="*/ 1856482 h 1856482"/>
              <a:gd name="connsiteX3" fmla="*/ 0 w 3094136"/>
              <a:gd name="connsiteY3" fmla="*/ 1856482 h 1856482"/>
              <a:gd name="connsiteX4" fmla="*/ 0 w 3094136"/>
              <a:gd name="connsiteY4" fmla="*/ 0 h 1856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4136" h="1856482">
                <a:moveTo>
                  <a:pt x="0" y="0"/>
                </a:moveTo>
                <a:lnTo>
                  <a:pt x="3094136" y="0"/>
                </a:lnTo>
                <a:lnTo>
                  <a:pt x="3094136" y="1856482"/>
                </a:lnTo>
                <a:lnTo>
                  <a:pt x="0" y="185648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4770" tIns="64770" rIns="64770" bIns="64770" numCol="1" spcCol="1270" anchor="ctr" anchorCtr="0">
            <a:noAutofit/>
          </a:bodyPr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a-DK" sz="1700" kern="1200" dirty="0">
                <a:solidFill>
                  <a:schemeClr val="tx1"/>
                </a:solidFill>
                <a:latin typeface="Calibri"/>
                <a:cs typeface="Calibri"/>
              </a:rPr>
              <a:t>Fik sit gennembrud i Holland da en række virksomheder i </a:t>
            </a:r>
            <a:r>
              <a:rPr lang="da-DK" sz="1700" b="1" kern="1200" dirty="0">
                <a:solidFill>
                  <a:schemeClr val="tx1"/>
                </a:solidFill>
                <a:latin typeface="Calibri"/>
                <a:cs typeface="Calibri"/>
              </a:rPr>
              <a:t>starten</a:t>
            </a:r>
            <a:r>
              <a:rPr lang="da-DK" sz="1700" kern="1200" dirty="0">
                <a:solidFill>
                  <a:schemeClr val="tx1"/>
                </a:solidFill>
                <a:latin typeface="Calibri"/>
                <a:cs typeface="Calibri"/>
              </a:rPr>
              <a:t> af </a:t>
            </a:r>
            <a:r>
              <a:rPr lang="da-DK" sz="1700" b="1" kern="1200" dirty="0">
                <a:solidFill>
                  <a:schemeClr val="tx1"/>
                </a:solidFill>
                <a:latin typeface="Calibri"/>
                <a:cs typeface="Calibri"/>
              </a:rPr>
              <a:t>1990’erne</a:t>
            </a:r>
            <a:r>
              <a:rPr lang="da-DK" sz="1700" kern="1200" dirty="0">
                <a:solidFill>
                  <a:schemeClr val="tx1"/>
                </a:solidFill>
                <a:latin typeface="Calibri"/>
                <a:cs typeface="Calibri"/>
              </a:rPr>
              <a:t> tog ITIL til sig</a:t>
            </a:r>
            <a:r>
              <a:rPr lang="en-CA" sz="1700" kern="1200" dirty="0">
                <a:solidFill>
                  <a:schemeClr val="tx1"/>
                </a:solidFill>
                <a:latin typeface="Calibri"/>
                <a:cs typeface="Calibri"/>
              </a:rPr>
              <a:t>.</a:t>
            </a:r>
            <a:endParaRPr lang="en-CA" sz="1700" kern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479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5341" y="530714"/>
            <a:ext cx="8596668" cy="581891"/>
          </a:xfrm>
        </p:spPr>
        <p:txBody>
          <a:bodyPr/>
          <a:lstStyle/>
          <a:p>
            <a:r>
              <a:rPr lang="da-DK" sz="3000" b="1" dirty="0"/>
              <a:t>Historie</a:t>
            </a:r>
          </a:p>
        </p:txBody>
      </p:sp>
      <p:graphicFrame>
        <p:nvGraphicFramePr>
          <p:cNvPr id="4" name="Pladsholder til indhol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284242"/>
              </p:ext>
            </p:extLst>
          </p:nvPr>
        </p:nvGraphicFramePr>
        <p:xfrm>
          <a:off x="1387309" y="1276566"/>
          <a:ext cx="8596312" cy="4304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0374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207" y="100881"/>
            <a:ext cx="8596668" cy="452582"/>
          </a:xfrm>
        </p:spPr>
        <p:txBody>
          <a:bodyPr>
            <a:noAutofit/>
          </a:bodyPr>
          <a:lstStyle/>
          <a:p>
            <a:r>
              <a:rPr lang="en-US" sz="2400" b="1" dirty="0"/>
              <a:t>Information Technology Infrastructure Library (ITIL)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86207" y="756383"/>
            <a:ext cx="11588557" cy="5196549"/>
          </a:xfrm>
        </p:spPr>
        <p:txBody>
          <a:bodyPr>
            <a:noAutofit/>
          </a:bodyPr>
          <a:lstStyle/>
          <a:p>
            <a:r>
              <a:rPr lang="da-DK" sz="1200" dirty="0">
                <a:solidFill>
                  <a:schemeClr val="tx1"/>
                </a:solidFill>
              </a:rPr>
              <a:t>ITIL er en justerbar struktur, som beskriver bedste fremgangsmåder for at levere kvalitetsservice i informationsteknologi (IT) sektoren.</a:t>
            </a:r>
          </a:p>
          <a:p>
            <a:endParaRPr lang="da-DK" sz="1200" dirty="0">
              <a:solidFill>
                <a:schemeClr val="tx1"/>
              </a:solidFill>
            </a:endParaRPr>
          </a:p>
          <a:p>
            <a:r>
              <a:rPr lang="da-DK" sz="1200" dirty="0">
                <a:solidFill>
                  <a:schemeClr val="tx1"/>
                </a:solidFill>
              </a:rPr>
              <a:t>ITIL går ind i organisationsstrukturen, og de faglige færdigheder for en IT-organisation, ved at præsentere et udførligt sæt management-procedurer som en organisation kan benytte til at styre sine IT-operationer.</a:t>
            </a:r>
          </a:p>
          <a:p>
            <a:r>
              <a:rPr lang="da-DK" sz="1200" dirty="0">
                <a:solidFill>
                  <a:schemeClr val="tx1"/>
                </a:solidFill>
              </a:rPr>
              <a:t> </a:t>
            </a:r>
          </a:p>
          <a:p>
            <a:r>
              <a:rPr lang="da-DK" sz="1200" dirty="0">
                <a:solidFill>
                  <a:schemeClr val="tx1"/>
                </a:solidFill>
              </a:rPr>
              <a:t>Disse procedurer er leverandøruafhængige og er relevante for alle aspekter af en IT infrastruktur.</a:t>
            </a:r>
          </a:p>
          <a:p>
            <a:endParaRPr lang="da-DK" sz="1200" dirty="0">
              <a:solidFill>
                <a:schemeClr val="tx1"/>
              </a:solidFill>
            </a:endParaRPr>
          </a:p>
          <a:p>
            <a:r>
              <a:rPr lang="da-DK" sz="1200" dirty="0">
                <a:solidFill>
                  <a:schemeClr val="tx1"/>
                </a:solidFill>
              </a:rPr>
              <a:t>ITIL er publiceret i en række bøger som hver dækker et emne. Navnene </a:t>
            </a:r>
            <a:r>
              <a:rPr lang="da-DK" sz="1200" i="1" dirty="0">
                <a:solidFill>
                  <a:schemeClr val="tx1"/>
                </a:solidFill>
              </a:rPr>
              <a:t>ITIL</a:t>
            </a:r>
            <a:r>
              <a:rPr lang="da-DK" sz="1200" dirty="0">
                <a:solidFill>
                  <a:schemeClr val="tx1"/>
                </a:solidFill>
              </a:rPr>
              <a:t> og </a:t>
            </a:r>
            <a:r>
              <a:rPr lang="da-DK" sz="1200" i="1" dirty="0">
                <a:solidFill>
                  <a:schemeClr val="tx1"/>
                </a:solidFill>
              </a:rPr>
              <a:t>IT </a:t>
            </a:r>
            <a:r>
              <a:rPr lang="en-US" sz="1200" i="1" dirty="0">
                <a:solidFill>
                  <a:schemeClr val="tx1"/>
                </a:solidFill>
              </a:rPr>
              <a:t>Infrastructure</a:t>
            </a:r>
            <a:r>
              <a:rPr lang="da-DK" sz="1200" i="1" dirty="0">
                <a:solidFill>
                  <a:schemeClr val="tx1"/>
                </a:solidFill>
              </a:rPr>
              <a:t> Library</a:t>
            </a:r>
            <a:r>
              <a:rPr lang="da-DK" sz="1200" dirty="0">
                <a:solidFill>
                  <a:schemeClr val="tx1"/>
                </a:solidFill>
              </a:rPr>
              <a:t> er varemærker registreret af </a:t>
            </a:r>
            <a:r>
              <a:rPr lang="da-DK" sz="1200" b="1" dirty="0">
                <a:solidFill>
                  <a:schemeClr val="tx1"/>
                </a:solidFill>
              </a:rPr>
              <a:t>Office of Guvernement Commerce (OGC), </a:t>
            </a:r>
            <a:r>
              <a:rPr lang="da-DK" sz="1200" dirty="0">
                <a:solidFill>
                  <a:schemeClr val="tx1"/>
                </a:solidFill>
              </a:rPr>
              <a:t>som er en afdeling af den britiske regeringsadministration.</a:t>
            </a:r>
          </a:p>
          <a:p>
            <a:endParaRPr lang="da-DK" sz="1200" dirty="0">
              <a:solidFill>
                <a:schemeClr val="tx1"/>
              </a:solidFill>
            </a:endParaRPr>
          </a:p>
          <a:p>
            <a:r>
              <a:rPr lang="da-DK" sz="1200" dirty="0">
                <a:solidFill>
                  <a:schemeClr val="tx1"/>
                </a:solidFill>
              </a:rPr>
              <a:t>ITIL defineres i en samling bøger, som giver guidelines for forskellige aspekter af </a:t>
            </a:r>
            <a:r>
              <a:rPr lang="da-DK" sz="1200" i="1" dirty="0">
                <a:solidFill>
                  <a:schemeClr val="tx1"/>
                </a:solidFill>
              </a:rPr>
              <a:t>data center management</a:t>
            </a:r>
            <a:r>
              <a:rPr lang="da-DK" sz="1200" dirty="0">
                <a:solidFill>
                  <a:schemeClr val="tx1"/>
                </a:solidFill>
              </a:rPr>
              <a:t>. Taget som et hele giver ITIL et vidtfavnende billede af hele feltet. </a:t>
            </a:r>
          </a:p>
          <a:p>
            <a:endParaRPr lang="da-DK" sz="1200" b="1" dirty="0">
              <a:solidFill>
                <a:schemeClr val="tx1"/>
              </a:solidFill>
            </a:endParaRPr>
          </a:p>
          <a:p>
            <a:r>
              <a:rPr lang="da-DK" sz="1200" b="1" dirty="0">
                <a:solidFill>
                  <a:schemeClr val="tx1"/>
                </a:solidFill>
              </a:rPr>
              <a:t>Emnerne</a:t>
            </a:r>
            <a:r>
              <a:rPr lang="da-DK" sz="1200" dirty="0">
                <a:solidFill>
                  <a:schemeClr val="tx1"/>
                </a:solidFill>
              </a:rPr>
              <a:t> i de enkelte bøger kaldes </a:t>
            </a:r>
            <a:r>
              <a:rPr lang="da-DK" sz="1200" b="1" i="1" dirty="0">
                <a:solidFill>
                  <a:schemeClr val="tx1"/>
                </a:solidFill>
              </a:rPr>
              <a:t>sets</a:t>
            </a:r>
            <a:r>
              <a:rPr lang="da-DK" sz="1200" dirty="0">
                <a:solidFill>
                  <a:schemeClr val="tx1"/>
                </a:solidFill>
              </a:rPr>
              <a:t>. På nuværende tidspunkt er der </a:t>
            </a:r>
            <a:r>
              <a:rPr lang="da-DK" sz="1200" b="1" dirty="0">
                <a:solidFill>
                  <a:schemeClr val="tx1"/>
                </a:solidFill>
              </a:rPr>
              <a:t>otte</a:t>
            </a:r>
            <a:r>
              <a:rPr lang="da-DK" sz="1200" dirty="0">
                <a:solidFill>
                  <a:schemeClr val="tx1"/>
                </a:solidFill>
              </a:rPr>
              <a:t>. </a:t>
            </a:r>
          </a:p>
          <a:p>
            <a:endParaRPr lang="da-DK" sz="1200" b="1" dirty="0">
              <a:solidFill>
                <a:schemeClr val="tx1"/>
              </a:solidFill>
            </a:endParaRPr>
          </a:p>
          <a:p>
            <a:r>
              <a:rPr lang="da-DK" sz="1200" b="1" dirty="0">
                <a:solidFill>
                  <a:schemeClr val="tx1"/>
                </a:solidFill>
              </a:rPr>
              <a:t>Sets</a:t>
            </a:r>
            <a:r>
              <a:rPr lang="da-DK" sz="1200" dirty="0">
                <a:solidFill>
                  <a:schemeClr val="tx1"/>
                </a:solidFill>
              </a:rPr>
              <a:t> er yderligere inddelt i </a:t>
            </a:r>
            <a:r>
              <a:rPr lang="da-DK" sz="1200" b="1" i="1" dirty="0">
                <a:solidFill>
                  <a:schemeClr val="tx1"/>
                </a:solidFill>
              </a:rPr>
              <a:t>discipliner</a:t>
            </a:r>
            <a:r>
              <a:rPr lang="da-DK" sz="1200" dirty="0">
                <a:solidFill>
                  <a:schemeClr val="tx1"/>
                </a:solidFill>
              </a:rPr>
              <a:t>, som hver især fokuserer på et </a:t>
            </a:r>
            <a:r>
              <a:rPr lang="da-DK" sz="1200" b="1" dirty="0">
                <a:solidFill>
                  <a:schemeClr val="tx1"/>
                </a:solidFill>
              </a:rPr>
              <a:t>specifikt</a:t>
            </a:r>
            <a:r>
              <a:rPr lang="da-DK" sz="1200" dirty="0">
                <a:solidFill>
                  <a:schemeClr val="tx1"/>
                </a:solidFill>
              </a:rPr>
              <a:t> </a:t>
            </a:r>
            <a:r>
              <a:rPr lang="da-DK" sz="1200" b="1" dirty="0">
                <a:solidFill>
                  <a:schemeClr val="tx1"/>
                </a:solidFill>
              </a:rPr>
              <a:t>emne</a:t>
            </a:r>
            <a:r>
              <a:rPr lang="da-DK" sz="1200" dirty="0">
                <a:solidFill>
                  <a:schemeClr val="tx1"/>
                </a:solidFill>
              </a:rPr>
              <a:t>.</a:t>
            </a:r>
          </a:p>
          <a:p>
            <a:endParaRPr lang="da-DK" sz="1200" dirty="0">
              <a:solidFill>
                <a:schemeClr val="tx1"/>
              </a:solidFill>
            </a:endParaRPr>
          </a:p>
          <a:p>
            <a:r>
              <a:rPr lang="da-DK" sz="1200" dirty="0">
                <a:solidFill>
                  <a:schemeClr val="tx1"/>
                </a:solidFill>
              </a:rPr>
              <a:t>Anbefalingerne i ITIL blev udviklet sent i </a:t>
            </a:r>
            <a:r>
              <a:rPr lang="da-DK" sz="1200" b="1" dirty="0">
                <a:solidFill>
                  <a:schemeClr val="tx1"/>
                </a:solidFill>
              </a:rPr>
              <a:t>1980'erne</a:t>
            </a:r>
            <a:r>
              <a:rPr lang="da-DK" sz="1200" dirty="0">
                <a:solidFill>
                  <a:schemeClr val="tx1"/>
                </a:solidFill>
              </a:rPr>
              <a:t> af det britiske </a:t>
            </a:r>
            <a:r>
              <a:rPr lang="da-DK" sz="1200" b="1" dirty="0">
                <a:solidFill>
                  <a:schemeClr val="tx1"/>
                </a:solidFill>
              </a:rPr>
              <a:t>Computer and Telecommunications Agency (CCTA)</a:t>
            </a:r>
            <a:r>
              <a:rPr lang="da-DK" sz="1200" dirty="0">
                <a:solidFill>
                  <a:schemeClr val="tx1"/>
                </a:solidFill>
              </a:rPr>
              <a:t>, som fusioneredes til </a:t>
            </a:r>
            <a:r>
              <a:rPr lang="da-DK" sz="1200" b="1" dirty="0">
                <a:solidFill>
                  <a:schemeClr val="tx1"/>
                </a:solidFill>
              </a:rPr>
              <a:t>OGC</a:t>
            </a:r>
            <a:r>
              <a:rPr lang="da-DK" sz="1200" dirty="0">
                <a:solidFill>
                  <a:schemeClr val="tx1"/>
                </a:solidFill>
              </a:rPr>
              <a:t> i april </a:t>
            </a:r>
            <a:r>
              <a:rPr lang="da-DK" sz="1200" b="1" dirty="0">
                <a:solidFill>
                  <a:schemeClr val="tx1"/>
                </a:solidFill>
              </a:rPr>
              <a:t>2001</a:t>
            </a:r>
            <a:r>
              <a:rPr lang="da-DK" sz="1200" dirty="0">
                <a:solidFill>
                  <a:schemeClr val="tx1"/>
                </a:solidFill>
              </a:rPr>
              <a:t> og dermed forsvandt som en selvstændig organisation. </a:t>
            </a:r>
          </a:p>
          <a:p>
            <a:endParaRPr lang="da-DK" sz="1200" b="1" dirty="0">
              <a:solidFill>
                <a:schemeClr val="tx1"/>
              </a:solidFill>
            </a:endParaRPr>
          </a:p>
          <a:p>
            <a:r>
              <a:rPr lang="da-DK" sz="1200" b="1" dirty="0">
                <a:solidFill>
                  <a:schemeClr val="tx1"/>
                </a:solidFill>
              </a:rPr>
              <a:t>CCTA</a:t>
            </a:r>
            <a:r>
              <a:rPr lang="da-DK" sz="1200" dirty="0">
                <a:solidFill>
                  <a:schemeClr val="tx1"/>
                </a:solidFill>
              </a:rPr>
              <a:t> skabte ITIL som et svar på den voksende afhængighed af </a:t>
            </a:r>
            <a:r>
              <a:rPr lang="da-DK" sz="1200" b="1" dirty="0">
                <a:solidFill>
                  <a:schemeClr val="tx1"/>
                </a:solidFill>
              </a:rPr>
              <a:t>informationsteknologi</a:t>
            </a:r>
            <a:r>
              <a:rPr lang="da-DK" sz="1200" dirty="0">
                <a:solidFill>
                  <a:schemeClr val="tx1"/>
                </a:solidFill>
              </a:rPr>
              <a:t> til at imødekomme </a:t>
            </a:r>
            <a:r>
              <a:rPr lang="da-DK" sz="1200" b="1" dirty="0">
                <a:solidFill>
                  <a:schemeClr val="tx1"/>
                </a:solidFill>
              </a:rPr>
              <a:t>forretningsmål og behov</a:t>
            </a:r>
            <a:r>
              <a:rPr lang="da-DK" sz="1200" dirty="0">
                <a:solidFill>
                  <a:schemeClr val="tx1"/>
                </a:solidFill>
              </a:rPr>
              <a:t>.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211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5443" y="298579"/>
            <a:ext cx="10560116" cy="665018"/>
          </a:xfrm>
        </p:spPr>
        <p:txBody>
          <a:bodyPr>
            <a:noAutofit/>
          </a:bodyPr>
          <a:lstStyle/>
          <a:p>
            <a:r>
              <a:rPr lang="en-US" sz="2500" b="1" dirty="0"/>
              <a:t>Information Technology Infrastructure Library (ITIL)</a:t>
            </a:r>
            <a:endParaRPr lang="en-US" sz="250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95443" y="1304682"/>
            <a:ext cx="11948775" cy="47882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a-DK" sz="1600" b="1" dirty="0">
                <a:solidFill>
                  <a:schemeClr val="tx1"/>
                </a:solidFill>
              </a:rPr>
              <a:t>De otte sets og deres discipliner er:</a:t>
            </a:r>
            <a:endParaRPr lang="da-DK" sz="1400" b="1" dirty="0">
              <a:solidFill>
                <a:schemeClr val="tx1"/>
              </a:solidFill>
            </a:endParaRPr>
          </a:p>
          <a:p>
            <a:endParaRPr lang="da-DK" sz="1400" dirty="0">
              <a:solidFill>
                <a:schemeClr val="tx1"/>
              </a:solidFill>
            </a:endParaRPr>
          </a:p>
          <a:p>
            <a:r>
              <a:rPr lang="da-DK" sz="1400" b="1" dirty="0">
                <a:solidFill>
                  <a:schemeClr val="tx1"/>
                </a:solidFill>
              </a:rPr>
              <a:t>Service Delivery</a:t>
            </a:r>
            <a:r>
              <a:rPr lang="da-DK" sz="1400" dirty="0">
                <a:solidFill>
                  <a:schemeClr val="tx1"/>
                </a:solidFill>
              </a:rPr>
              <a:t>. Hvilke services skal datacenter yde for i tilpas omfang at understøtte forretningen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sz="1200" i="1" dirty="0">
                <a:solidFill>
                  <a:schemeClr val="tx1"/>
                </a:solidFill>
                <a:hlinkClick r:id="rId2" tooltip="IT Financial Management (ikke skrevet endnu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IT Financial Management</a:t>
            </a:r>
            <a:endParaRPr lang="en-US" sz="1200" dirty="0">
              <a:solidFill>
                <a:schemeClr val="tx1"/>
              </a:solidFill>
            </a:endParaRPr>
          </a:p>
          <a:p>
            <a:pPr lvl="1"/>
            <a:r>
              <a:rPr lang="en-US" sz="1200" i="1" dirty="0">
                <a:solidFill>
                  <a:schemeClr val="tx1"/>
                </a:solidFill>
                <a:hlinkClick r:id="rId3" tooltip="Capacity manage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Capacity management</a:t>
            </a:r>
            <a:endParaRPr lang="en-US" sz="1200" dirty="0">
              <a:solidFill>
                <a:schemeClr val="tx1"/>
              </a:solidFill>
            </a:endParaRPr>
          </a:p>
          <a:p>
            <a:pPr lvl="1"/>
            <a:r>
              <a:rPr lang="en-US" sz="1200" i="1" dirty="0">
                <a:solidFill>
                  <a:schemeClr val="tx1"/>
                </a:solidFill>
                <a:hlinkClick r:id="rId4" tooltip="Availability Management (ikke skrevet endnu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Availability Management</a:t>
            </a:r>
            <a:endParaRPr lang="en-US" sz="1200" dirty="0">
              <a:solidFill>
                <a:schemeClr val="tx1"/>
              </a:solidFill>
            </a:endParaRPr>
          </a:p>
          <a:p>
            <a:pPr lvl="1"/>
            <a:r>
              <a:rPr lang="en-US" sz="1200" i="1" dirty="0">
                <a:solidFill>
                  <a:schemeClr val="tx1"/>
                </a:solidFill>
                <a:hlinkClick r:id="rId5" tooltip="IT Continuity Management (ikke skrevet endnu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IT Continuity Management</a:t>
            </a:r>
            <a:endParaRPr lang="en-US" sz="1200" dirty="0">
              <a:solidFill>
                <a:schemeClr val="tx1"/>
              </a:solidFill>
            </a:endParaRPr>
          </a:p>
          <a:p>
            <a:pPr lvl="1"/>
            <a:r>
              <a:rPr lang="en-US" sz="1200" i="1" dirty="0">
                <a:solidFill>
                  <a:schemeClr val="tx1"/>
                </a:solidFill>
                <a:hlinkClick r:id="rId6" tooltip="Service Level Management (ikke skrevet endnu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Service Level Management</a:t>
            </a:r>
            <a:endParaRPr lang="en-US" sz="1200" i="1" dirty="0">
              <a:solidFill>
                <a:schemeClr val="tx1"/>
              </a:solidFill>
            </a:endParaRPr>
          </a:p>
          <a:p>
            <a:pPr lvl="1"/>
            <a:endParaRPr lang="en-US" sz="1200" dirty="0">
              <a:solidFill>
                <a:schemeClr val="tx1"/>
              </a:solidFill>
            </a:endParaRPr>
          </a:p>
          <a:p>
            <a:r>
              <a:rPr lang="en-US" sz="1400" b="1" dirty="0">
                <a:solidFill>
                  <a:schemeClr val="tx1"/>
                </a:solidFill>
              </a:rPr>
              <a:t>Service Support</a:t>
            </a:r>
            <a:r>
              <a:rPr lang="da-DK" sz="1400" dirty="0">
                <a:solidFill>
                  <a:schemeClr val="tx1"/>
                </a:solidFill>
              </a:rPr>
              <a:t>. Hvorledes sikrer data center at kunden har adgang til passende services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sz="1200" i="1" dirty="0">
                <a:solidFill>
                  <a:schemeClr val="tx1"/>
                </a:solidFill>
                <a:hlinkClick r:id="rId7" tooltip="Change Manage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Change Management</a:t>
            </a:r>
            <a:endParaRPr lang="en-US" sz="1200" dirty="0">
              <a:solidFill>
                <a:schemeClr val="tx1"/>
              </a:solidFill>
            </a:endParaRPr>
          </a:p>
          <a:p>
            <a:pPr lvl="1"/>
            <a:r>
              <a:rPr lang="en-US" sz="1200" i="1" dirty="0">
                <a:solidFill>
                  <a:schemeClr val="tx1"/>
                </a:solidFill>
                <a:hlinkClick r:id="rId8" tooltip="Release Manage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Release Management</a:t>
            </a:r>
            <a:endParaRPr lang="en-US" sz="1200" dirty="0">
              <a:solidFill>
                <a:schemeClr val="tx1"/>
              </a:solidFill>
            </a:endParaRPr>
          </a:p>
          <a:p>
            <a:pPr lvl="1"/>
            <a:r>
              <a:rPr lang="en-US" sz="1200" i="1" dirty="0">
                <a:solidFill>
                  <a:schemeClr val="tx1"/>
                </a:solidFill>
                <a:hlinkClick r:id="rId9" tooltip="Problem Management (ikke skrevet endnu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Problem Management</a:t>
            </a:r>
            <a:endParaRPr lang="en-US" sz="1200" dirty="0">
              <a:solidFill>
                <a:schemeClr val="tx1"/>
              </a:solidFill>
            </a:endParaRPr>
          </a:p>
          <a:p>
            <a:pPr lvl="1"/>
            <a:r>
              <a:rPr lang="en-US" sz="1200" i="1" dirty="0">
                <a:solidFill>
                  <a:schemeClr val="tx1"/>
                </a:solidFill>
                <a:hlinkClick r:id="rId10" tooltip="Incident Manageme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Incident Management</a:t>
            </a:r>
            <a:endParaRPr lang="en-US" sz="1200" dirty="0">
              <a:solidFill>
                <a:schemeClr val="tx1"/>
              </a:solidFill>
            </a:endParaRPr>
          </a:p>
          <a:p>
            <a:pPr lvl="1"/>
            <a:r>
              <a:rPr lang="en-US" sz="1200" i="1" dirty="0">
                <a:solidFill>
                  <a:schemeClr val="tx1"/>
                </a:solidFill>
                <a:hlinkClick r:id="rId11" tooltip="Configuration Management (ikke skrevet endnu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Configuration Management</a:t>
            </a:r>
            <a:endParaRPr lang="en-US" sz="1200" dirty="0">
              <a:solidFill>
                <a:schemeClr val="tx1"/>
              </a:solidFill>
            </a:endParaRPr>
          </a:p>
          <a:p>
            <a:pPr lvl="1"/>
            <a:r>
              <a:rPr lang="en-US" sz="1200" i="1" dirty="0">
                <a:solidFill>
                  <a:schemeClr val="tx1"/>
                </a:solidFill>
                <a:hlinkClick r:id="rId12" tooltip="Service Desk (ikke skrevet endnu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Service Desk</a:t>
            </a:r>
            <a:endParaRPr lang="en-US" sz="1200" dirty="0">
              <a:solidFill>
                <a:schemeClr val="tx1"/>
              </a:solidFill>
            </a:endParaRPr>
          </a:p>
          <a:p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7650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7855" y="377533"/>
            <a:ext cx="8596668" cy="544945"/>
          </a:xfrm>
        </p:spPr>
        <p:txBody>
          <a:bodyPr>
            <a:normAutofit/>
          </a:bodyPr>
          <a:lstStyle/>
          <a:p>
            <a:r>
              <a:rPr lang="en-US" sz="2500" b="1" dirty="0"/>
              <a:t>Information Technology Infrastructure Library (ITIL)</a:t>
            </a:r>
            <a:endParaRPr lang="en-US" sz="250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267855" y="904443"/>
            <a:ext cx="11804072" cy="5884284"/>
          </a:xfrm>
        </p:spPr>
        <p:txBody>
          <a:bodyPr>
            <a:normAutofit fontScale="92500" lnSpcReduction="10000"/>
          </a:bodyPr>
          <a:lstStyle/>
          <a:p>
            <a:r>
              <a:rPr lang="da-DK" sz="1600" b="1" dirty="0">
                <a:solidFill>
                  <a:schemeClr val="tx1"/>
                </a:solidFill>
              </a:rPr>
              <a:t>Planning to </a:t>
            </a:r>
            <a:r>
              <a:rPr lang="en-US" sz="1600" b="1" dirty="0">
                <a:solidFill>
                  <a:schemeClr val="tx1"/>
                </a:solidFill>
              </a:rPr>
              <a:t>Implement</a:t>
            </a:r>
            <a:r>
              <a:rPr lang="da-DK" sz="1600" b="1" dirty="0">
                <a:solidFill>
                  <a:schemeClr val="tx1"/>
                </a:solidFill>
              </a:rPr>
              <a:t> Service Management</a:t>
            </a:r>
            <a:r>
              <a:rPr lang="da-DK" sz="1600" dirty="0">
                <a:solidFill>
                  <a:schemeClr val="tx1"/>
                </a:solidFill>
              </a:rPr>
              <a:t>. Hvorledes startes processen med at skifte til ITIL. Den forklarer de nødvendige trin at tage for at undersøge hvorledes en organisation kan forvente gavn af ITIL.</a:t>
            </a:r>
          </a:p>
          <a:p>
            <a:endParaRPr lang="da-DK" sz="1600" b="1" dirty="0">
              <a:solidFill>
                <a:schemeClr val="tx1"/>
              </a:solidFill>
            </a:endParaRPr>
          </a:p>
          <a:p>
            <a:r>
              <a:rPr lang="da-DK" sz="1600" b="1" dirty="0">
                <a:solidFill>
                  <a:schemeClr val="tx1"/>
                </a:solidFill>
              </a:rPr>
              <a:t>Security Management</a:t>
            </a:r>
            <a:r>
              <a:rPr lang="da-DK" sz="1600" dirty="0">
                <a:solidFill>
                  <a:schemeClr val="tx1"/>
                </a:solidFill>
              </a:rPr>
              <a:t>.</a:t>
            </a:r>
          </a:p>
          <a:p>
            <a:endParaRPr lang="da-DK" sz="1600" b="1" dirty="0">
              <a:solidFill>
                <a:schemeClr val="tx1"/>
              </a:solidFill>
            </a:endParaRPr>
          </a:p>
          <a:p>
            <a:r>
              <a:rPr lang="da-DK" sz="1600" b="1" dirty="0">
                <a:solidFill>
                  <a:schemeClr val="tx1"/>
                </a:solidFill>
              </a:rPr>
              <a:t>ICT </a:t>
            </a:r>
            <a:r>
              <a:rPr lang="en-US" sz="1600" b="1" dirty="0">
                <a:solidFill>
                  <a:schemeClr val="tx1"/>
                </a:solidFill>
              </a:rPr>
              <a:t>Infrastructure</a:t>
            </a:r>
            <a:r>
              <a:rPr lang="da-DK" sz="1600" b="1" dirty="0">
                <a:solidFill>
                  <a:schemeClr val="tx1"/>
                </a:solidFill>
              </a:rPr>
              <a:t> Management</a:t>
            </a:r>
            <a:r>
              <a:rPr lang="da-DK" sz="1600" dirty="0">
                <a:solidFill>
                  <a:schemeClr val="tx1"/>
                </a:solidFill>
              </a:rPr>
              <a:t>. Hvilke processer, organisering og værktøjer er nødvendige for at få en stabil IT og kommunikationsinfrastruktur. Dette er grundlaget for ITIL service management processerne.</a:t>
            </a:r>
          </a:p>
          <a:p>
            <a:pPr lvl="1"/>
            <a:r>
              <a:rPr lang="da-DK" sz="1400" i="1" dirty="0">
                <a:solidFill>
                  <a:schemeClr val="tx1"/>
                </a:solidFill>
              </a:rPr>
              <a:t>Network service Management</a:t>
            </a:r>
            <a:endParaRPr lang="da-DK" sz="1400" dirty="0">
              <a:solidFill>
                <a:schemeClr val="tx1"/>
              </a:solidFill>
            </a:endParaRPr>
          </a:p>
          <a:p>
            <a:pPr lvl="1"/>
            <a:r>
              <a:rPr lang="da-DK" sz="1400" i="1" dirty="0">
                <a:solidFill>
                  <a:schemeClr val="tx1"/>
                </a:solidFill>
              </a:rPr>
              <a:t>Operations Management</a:t>
            </a:r>
            <a:endParaRPr lang="da-DK" sz="1400" dirty="0">
              <a:solidFill>
                <a:schemeClr val="tx1"/>
              </a:solidFill>
            </a:endParaRPr>
          </a:p>
          <a:p>
            <a:pPr lvl="1"/>
            <a:r>
              <a:rPr lang="da-DK" sz="1400" i="1" dirty="0">
                <a:solidFill>
                  <a:schemeClr val="tx1"/>
                </a:solidFill>
              </a:rPr>
              <a:t>Management of </a:t>
            </a:r>
            <a:r>
              <a:rPr lang="en-US" sz="1400" i="1" dirty="0">
                <a:solidFill>
                  <a:schemeClr val="tx1"/>
                </a:solidFill>
              </a:rPr>
              <a:t>local</a:t>
            </a:r>
            <a:r>
              <a:rPr lang="da-DK" sz="1400" i="1" dirty="0">
                <a:solidFill>
                  <a:schemeClr val="tx1"/>
                </a:solidFill>
              </a:rPr>
              <a:t> processors</a:t>
            </a:r>
            <a:endParaRPr lang="da-DK" sz="1400" dirty="0">
              <a:solidFill>
                <a:schemeClr val="tx1"/>
              </a:solidFill>
            </a:endParaRPr>
          </a:p>
          <a:p>
            <a:pPr lvl="1"/>
            <a:r>
              <a:rPr lang="da-DK" sz="1400" i="1" dirty="0">
                <a:solidFill>
                  <a:schemeClr val="tx1"/>
                </a:solidFill>
              </a:rPr>
              <a:t>Computer installation and </a:t>
            </a:r>
            <a:r>
              <a:rPr lang="en-US" sz="1400" i="1" dirty="0">
                <a:solidFill>
                  <a:schemeClr val="tx1"/>
                </a:solidFill>
              </a:rPr>
              <a:t>acceptance</a:t>
            </a:r>
            <a:endParaRPr lang="en-US" sz="1400" dirty="0">
              <a:solidFill>
                <a:schemeClr val="tx1"/>
              </a:solidFill>
            </a:endParaRPr>
          </a:p>
          <a:p>
            <a:pPr lvl="1"/>
            <a:r>
              <a:rPr lang="da-DK" sz="1400" i="1" dirty="0">
                <a:solidFill>
                  <a:schemeClr val="tx1"/>
                </a:solidFill>
              </a:rPr>
              <a:t>Systems Management</a:t>
            </a:r>
          </a:p>
          <a:p>
            <a:pPr lvl="1"/>
            <a:endParaRPr lang="da-DK" sz="1400" dirty="0">
              <a:solidFill>
                <a:schemeClr val="tx1"/>
              </a:solidFill>
            </a:endParaRPr>
          </a:p>
          <a:p>
            <a:r>
              <a:rPr lang="da-DK" sz="1600" b="1" dirty="0">
                <a:solidFill>
                  <a:schemeClr val="tx1"/>
                </a:solidFill>
              </a:rPr>
              <a:t>The Business </a:t>
            </a:r>
            <a:r>
              <a:rPr lang="en-US" sz="1600" b="1" dirty="0">
                <a:solidFill>
                  <a:schemeClr val="tx1"/>
                </a:solidFill>
              </a:rPr>
              <a:t>Perspective</a:t>
            </a:r>
            <a:r>
              <a:rPr lang="da-DK" sz="1600" dirty="0">
                <a:solidFill>
                  <a:schemeClr val="tx1"/>
                </a:solidFill>
              </a:rPr>
              <a:t>. Forklarer centrale principper og krav til forretningsorganisation og styring og hvorledes disse relaterer til udvikling, levering og support af IT service.</a:t>
            </a:r>
          </a:p>
          <a:p>
            <a:endParaRPr lang="da-DK" sz="1600" b="1" dirty="0">
              <a:solidFill>
                <a:schemeClr val="tx1"/>
              </a:solidFill>
            </a:endParaRPr>
          </a:p>
          <a:p>
            <a:r>
              <a:rPr lang="da-DK" sz="1600" b="1" dirty="0">
                <a:solidFill>
                  <a:schemeClr val="tx1"/>
                </a:solidFill>
              </a:rPr>
              <a:t>Application Management</a:t>
            </a:r>
            <a:r>
              <a:rPr lang="da-DK" sz="1600" dirty="0">
                <a:solidFill>
                  <a:schemeClr val="tx1"/>
                </a:solidFill>
              </a:rPr>
              <a:t>. Hvorledes man styrer softwareudvikling og software applikationers livsforløb.</a:t>
            </a:r>
          </a:p>
          <a:p>
            <a:endParaRPr lang="da-DK" sz="1600" b="1" dirty="0">
              <a:solidFill>
                <a:schemeClr val="tx1"/>
              </a:solidFill>
            </a:endParaRPr>
          </a:p>
          <a:p>
            <a:r>
              <a:rPr lang="da-DK" sz="1600" b="1" dirty="0">
                <a:solidFill>
                  <a:schemeClr val="tx1"/>
                </a:solidFill>
              </a:rPr>
              <a:t>Software Asset Management</a:t>
            </a:r>
            <a:r>
              <a:rPr lang="da-DK" sz="1600" dirty="0">
                <a:solidFill>
                  <a:schemeClr val="tx1"/>
                </a:solidFill>
              </a:rPr>
              <a:t>. Hvordan holder man styr på softwarelicenser i forhold til processer og CMDB.</a:t>
            </a:r>
          </a:p>
          <a:p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090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7734" y="559177"/>
            <a:ext cx="9608111" cy="424873"/>
          </a:xfrm>
        </p:spPr>
        <p:txBody>
          <a:bodyPr>
            <a:noAutofit/>
          </a:bodyPr>
          <a:lstStyle/>
          <a:p>
            <a:r>
              <a:rPr lang="en-US" sz="2400" b="1" dirty="0"/>
              <a:t>Information Technology Infrastructure Library (ITIL)</a:t>
            </a:r>
            <a:endParaRPr lang="en-US" sz="240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67734" y="1484889"/>
            <a:ext cx="11147662" cy="2919162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The original version of ITIL was a manual published in the 1980s to help government IT departments in the United Kingdom establish a framework for </a:t>
            </a:r>
            <a:r>
              <a:rPr lang="en-US" sz="1600" b="1" dirty="0">
                <a:solidFill>
                  <a:schemeClr val="tx1"/>
                </a:solidFill>
              </a:rPr>
              <a:t>best practices</a:t>
            </a:r>
            <a:r>
              <a:rPr lang="en-US" sz="1600" dirty="0">
                <a:solidFill>
                  <a:schemeClr val="tx1"/>
                </a:solidFill>
              </a:rPr>
              <a:t>. 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While </a:t>
            </a:r>
            <a:r>
              <a:rPr lang="en-US" sz="1600" b="1" dirty="0">
                <a:solidFill>
                  <a:schemeClr val="tx1"/>
                </a:solidFill>
              </a:rPr>
              <a:t>ITIL v2 </a:t>
            </a:r>
            <a:r>
              <a:rPr lang="en-US" sz="1600" dirty="0">
                <a:solidFill>
                  <a:schemeClr val="tx1"/>
                </a:solidFill>
              </a:rPr>
              <a:t>remained strongly focused on basic IT operations, </a:t>
            </a:r>
            <a:r>
              <a:rPr lang="en-US" sz="1600" b="1" dirty="0">
                <a:solidFill>
                  <a:schemeClr val="tx1"/>
                </a:solidFill>
              </a:rPr>
              <a:t>ITIL v3 </a:t>
            </a:r>
            <a:r>
              <a:rPr lang="en-US" sz="1600" dirty="0">
                <a:solidFill>
                  <a:schemeClr val="tx1"/>
                </a:solidFill>
              </a:rPr>
              <a:t>emphasizes the concept that IT is a </a:t>
            </a:r>
            <a:r>
              <a:rPr lang="en-US" sz="1600" b="1" dirty="0">
                <a:solidFill>
                  <a:schemeClr val="tx1"/>
                </a:solidFill>
              </a:rPr>
              <a:t>service</a:t>
            </a:r>
            <a:r>
              <a:rPr lang="en-US" sz="1600" dirty="0">
                <a:solidFill>
                  <a:schemeClr val="tx1"/>
                </a:solidFill>
              </a:rPr>
              <a:t> that supports </a:t>
            </a:r>
            <a:r>
              <a:rPr lang="en-US" sz="1600" b="1" dirty="0">
                <a:solidFill>
                  <a:schemeClr val="tx1"/>
                </a:solidFill>
              </a:rPr>
              <a:t>business goals</a:t>
            </a:r>
            <a:r>
              <a:rPr lang="en-US" sz="1600" dirty="0">
                <a:solidFill>
                  <a:schemeClr val="tx1"/>
                </a:solidFill>
              </a:rPr>
              <a:t>.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The </a:t>
            </a:r>
            <a:r>
              <a:rPr lang="en-US" sz="1600" b="1" dirty="0">
                <a:solidFill>
                  <a:schemeClr val="tx1"/>
                </a:solidFill>
              </a:rPr>
              <a:t>ITIL v3 </a:t>
            </a:r>
            <a:r>
              <a:rPr lang="en-US" sz="1600" dirty="0">
                <a:solidFill>
                  <a:schemeClr val="tx1"/>
                </a:solidFill>
              </a:rPr>
              <a:t>framework is broken into five sections:</a:t>
            </a:r>
          </a:p>
          <a:p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4" name="Billed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696" y="3845425"/>
            <a:ext cx="2945217" cy="264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9326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2260" y="549564"/>
            <a:ext cx="8596668" cy="471055"/>
          </a:xfrm>
        </p:spPr>
        <p:txBody>
          <a:bodyPr>
            <a:normAutofit/>
          </a:bodyPr>
          <a:lstStyle/>
          <a:p>
            <a:r>
              <a:rPr lang="en-US" sz="2400" b="1" dirty="0"/>
              <a:t>Information Technology Infrastructure Library (ITIL)</a:t>
            </a:r>
            <a:endParaRPr lang="en-US" sz="240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39552" y="1135639"/>
            <a:ext cx="9408775" cy="4932939"/>
          </a:xfrm>
        </p:spPr>
        <p:txBody>
          <a:bodyPr>
            <a:normAutofit lnSpcReduction="10000"/>
          </a:bodyPr>
          <a:lstStyle/>
          <a:p>
            <a:pPr lvl="1"/>
            <a:r>
              <a:rPr lang="en-US" b="1" dirty="0">
                <a:solidFill>
                  <a:schemeClr val="tx1"/>
                </a:solidFill>
              </a:rPr>
              <a:t>ITIL service strategy</a:t>
            </a:r>
            <a:r>
              <a:rPr lang="en-US" dirty="0">
                <a:solidFill>
                  <a:schemeClr val="tx1"/>
                </a:solidFill>
              </a:rPr>
              <a:t> - specifies that each stage of the service lifecycle must stay focused upon the business case, with defined business goals, requirements and service management principles.   </a:t>
            </a:r>
          </a:p>
          <a:p>
            <a:pPr marL="457200" lvl="1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ITIL service design</a:t>
            </a:r>
            <a:r>
              <a:rPr lang="en-US" dirty="0">
                <a:solidFill>
                  <a:schemeClr val="tx1"/>
                </a:solidFill>
              </a:rPr>
              <a:t> - provides guidance for the production and maintenance of </a:t>
            </a:r>
            <a:r>
              <a:rPr lang="en-US" b="1" dirty="0">
                <a:solidFill>
                  <a:schemeClr val="tx1"/>
                </a:solidFill>
              </a:rPr>
              <a:t>IT policies</a:t>
            </a:r>
            <a:r>
              <a:rPr lang="en-US" dirty="0">
                <a:solidFill>
                  <a:schemeClr val="tx1"/>
                </a:solidFill>
              </a:rPr>
              <a:t>, </a:t>
            </a:r>
            <a:r>
              <a:rPr lang="en-US" b="1" dirty="0">
                <a:solidFill>
                  <a:schemeClr val="tx1"/>
                </a:solidFill>
              </a:rPr>
              <a:t>architectures</a:t>
            </a:r>
            <a:r>
              <a:rPr lang="en-US" dirty="0">
                <a:solidFill>
                  <a:schemeClr val="tx1"/>
                </a:solidFill>
              </a:rPr>
              <a:t> and documents.     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ITIL service transition</a:t>
            </a:r>
            <a:r>
              <a:rPr lang="en-US" dirty="0">
                <a:solidFill>
                  <a:schemeClr val="tx1"/>
                </a:solidFill>
              </a:rPr>
              <a:t> - focuses upon change management role and release practices, providing guidance and process activities for transitioning services into the business environment.     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ITIL service operation</a:t>
            </a:r>
            <a:r>
              <a:rPr lang="en-US" dirty="0">
                <a:solidFill>
                  <a:schemeClr val="tx1"/>
                </a:solidFill>
              </a:rPr>
              <a:t> - focuses upon delivery and control process activities based on a selection of service support and service delivery control points. 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b="1" dirty="0">
                <a:solidFill>
                  <a:schemeClr val="tx1"/>
                </a:solidFill>
              </a:rPr>
              <a:t>ITIL continual service improvement</a:t>
            </a:r>
            <a:r>
              <a:rPr lang="en-US" dirty="0">
                <a:solidFill>
                  <a:schemeClr val="tx1"/>
                </a:solidFill>
              </a:rPr>
              <a:t> - focuses upon the process elements involved in identifying and introducing service management improvements, as well as issues surrounding service retirement.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6924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D13CA4-9C03-D079-DCAC-94D0F9EA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ITIL på 3 minutter</a:t>
            </a:r>
          </a:p>
        </p:txBody>
      </p:sp>
      <p:pic>
        <p:nvPicPr>
          <p:cNvPr id="10" name="ITIL explained in 3 minutes">
            <a:hlinkClick r:id="" action="ppaction://media"/>
            <a:extLst>
              <a:ext uri="{FF2B5EF4-FFF2-40B4-BE49-F238E27FC236}">
                <a16:creationId xmlns:a16="http://schemas.microsoft.com/office/drawing/2014/main" id="{5C4A6CF0-585E-067B-770A-D87950D9F24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6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46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Post-It, Notat, Gul Seddel, Gul, Bånd, Kontor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rot="20891596">
            <a:off x="1534330" y="1927368"/>
            <a:ext cx="3276819" cy="2007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6" name="Gruppe 155"/>
          <p:cNvGrpSpPr/>
          <p:nvPr/>
        </p:nvGrpSpPr>
        <p:grpSpPr>
          <a:xfrm>
            <a:off x="4159091" y="639097"/>
            <a:ext cx="3276819" cy="2007052"/>
            <a:chOff x="4159091" y="639097"/>
            <a:chExt cx="3276819" cy="2007052"/>
          </a:xfrm>
        </p:grpSpPr>
        <p:pic>
          <p:nvPicPr>
            <p:cNvPr id="13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4159091" y="639097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22" name="Håndskrift 21"/>
                <p14:cNvContentPartPr/>
                <p14:nvPr/>
              </p14:nvContentPartPr>
              <p14:xfrm>
                <a:off x="5447591" y="975207"/>
                <a:ext cx="327060" cy="443520"/>
              </p14:xfrm>
            </p:contentPart>
          </mc:Choice>
          <mc:Fallback xmlns="">
            <p:pic>
              <p:nvPicPr>
                <p:cNvPr id="22" name="Håndskrift 21"/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443273" y="970887"/>
                  <a:ext cx="335695" cy="4521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40" name="Håndskrift 1039"/>
                <p14:cNvContentPartPr/>
                <p14:nvPr/>
              </p14:nvContentPartPr>
              <p14:xfrm>
                <a:off x="4837931" y="1108227"/>
                <a:ext cx="953280" cy="449100"/>
              </p14:xfrm>
            </p:contentPart>
          </mc:Choice>
          <mc:Fallback xmlns="">
            <p:pic>
              <p:nvPicPr>
                <p:cNvPr id="1040" name="Håndskrift 1039"/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833614" y="1103909"/>
                  <a:ext cx="961913" cy="45773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044" name="Håndskrift 1043"/>
                <p14:cNvContentPartPr/>
                <p14:nvPr/>
              </p14:nvContentPartPr>
              <p14:xfrm>
                <a:off x="6500411" y="1767747"/>
                <a:ext cx="604440" cy="299340"/>
              </p14:xfrm>
            </p:contentPart>
          </mc:Choice>
          <mc:Fallback xmlns="">
            <p:pic>
              <p:nvPicPr>
                <p:cNvPr id="1044" name="Håndskrift 1043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496091" y="1763424"/>
                  <a:ext cx="613080" cy="307985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054" name="Håndskrift 1053"/>
              <p14:cNvContentPartPr/>
              <p14:nvPr/>
            </p14:nvContentPartPr>
            <p14:xfrm>
              <a:off x="3020291" y="2753787"/>
              <a:ext cx="1197360" cy="698400"/>
            </p14:xfrm>
          </p:contentPart>
        </mc:Choice>
        <mc:Fallback>
          <p:pic>
            <p:nvPicPr>
              <p:cNvPr id="1054" name="Håndskrift 1053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015971" y="2749467"/>
                <a:ext cx="1206000" cy="707040"/>
              </a:xfrm>
              <a:prstGeom prst="rect">
                <a:avLst/>
              </a:prstGeom>
            </p:spPr>
          </p:pic>
        </mc:Fallback>
      </mc:AlternateContent>
      <p:grpSp>
        <p:nvGrpSpPr>
          <p:cNvPr id="154" name="Gruppe 153"/>
          <p:cNvGrpSpPr/>
          <p:nvPr/>
        </p:nvGrpSpPr>
        <p:grpSpPr>
          <a:xfrm>
            <a:off x="1479126" y="4185391"/>
            <a:ext cx="3276819" cy="2007052"/>
            <a:chOff x="614078" y="892891"/>
            <a:chExt cx="3276819" cy="2007052"/>
          </a:xfrm>
        </p:grpSpPr>
        <p:pic>
          <p:nvPicPr>
            <p:cNvPr id="1026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14078" y="892891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78" name="Håndskrift 77"/>
                <p14:cNvContentPartPr/>
                <p14:nvPr/>
              </p14:nvContentPartPr>
              <p14:xfrm>
                <a:off x="1222271" y="1174467"/>
                <a:ext cx="847080" cy="479880"/>
              </p14:xfrm>
            </p:contentPart>
          </mc:Choice>
          <mc:Fallback xmlns="">
            <p:pic>
              <p:nvPicPr>
                <p:cNvPr id="78" name="Håndskrift 77"/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217951" y="1170147"/>
                  <a:ext cx="855720" cy="488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1070" name="Håndskrift 1069"/>
                <p14:cNvContentPartPr/>
                <p14:nvPr/>
              </p14:nvContentPartPr>
              <p14:xfrm>
                <a:off x="1153151" y="1717707"/>
                <a:ext cx="2385720" cy="532800"/>
              </p14:xfrm>
            </p:contentPart>
          </mc:Choice>
          <mc:Fallback xmlns="">
            <p:pic>
              <p:nvPicPr>
                <p:cNvPr id="1070" name="Håndskrift 1069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148832" y="1713387"/>
                  <a:ext cx="2394359" cy="541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071" name="Håndskrift 1070"/>
                <p14:cNvContentPartPr/>
                <p14:nvPr/>
              </p14:nvContentPartPr>
              <p14:xfrm>
                <a:off x="2282111" y="1467327"/>
                <a:ext cx="900000" cy="346320"/>
              </p14:xfrm>
            </p:contentPart>
          </mc:Choice>
          <mc:Fallback xmlns="">
            <p:pic>
              <p:nvPicPr>
                <p:cNvPr id="1071" name="Håndskrift 1070"/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2277793" y="1463007"/>
                  <a:ext cx="908637" cy="3549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072" name="Håndskrift 1071"/>
              <p14:cNvContentPartPr/>
              <p14:nvPr/>
            </p14:nvContentPartPr>
            <p14:xfrm>
              <a:off x="1994831" y="1418547"/>
              <a:ext cx="4528080" cy="2078280"/>
            </p14:xfrm>
          </p:contentPart>
        </mc:Choice>
        <mc:Fallback>
          <p:pic>
            <p:nvPicPr>
              <p:cNvPr id="1072" name="Håndskrift 1071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990511" y="1414227"/>
                <a:ext cx="4536720" cy="2086920"/>
              </a:xfrm>
              <a:prstGeom prst="rect">
                <a:avLst/>
              </a:prstGeom>
            </p:spPr>
          </p:pic>
        </mc:Fallback>
      </mc:AlternateContent>
      <p:grpSp>
        <p:nvGrpSpPr>
          <p:cNvPr id="155" name="Gruppe 154"/>
          <p:cNvGrpSpPr/>
          <p:nvPr/>
        </p:nvGrpSpPr>
        <p:grpSpPr>
          <a:xfrm>
            <a:off x="7806359" y="1108227"/>
            <a:ext cx="3276819" cy="2007052"/>
            <a:chOff x="7518489" y="1626421"/>
            <a:chExt cx="3276819" cy="2007052"/>
          </a:xfrm>
        </p:grpSpPr>
        <p:pic>
          <p:nvPicPr>
            <p:cNvPr id="150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518489" y="1626421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19">
              <p14:nvContentPartPr>
                <p14:cNvPr id="1112" name="Håndskrift 1111"/>
                <p14:cNvContentPartPr/>
                <p14:nvPr/>
              </p14:nvContentPartPr>
              <p14:xfrm>
                <a:off x="8118071" y="2299647"/>
                <a:ext cx="271800" cy="591120"/>
              </p14:xfrm>
            </p:contentPart>
          </mc:Choice>
          <mc:Fallback xmlns="">
            <p:pic>
              <p:nvPicPr>
                <p:cNvPr id="1112" name="Håndskrift 1111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113757" y="2295330"/>
                  <a:ext cx="280429" cy="5997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5">
              <p14:nvContentPartPr>
                <p14:cNvPr id="130" name="Håndskrift 129"/>
                <p14:cNvContentPartPr/>
                <p14:nvPr/>
              </p14:nvContentPartPr>
              <p14:xfrm>
                <a:off x="8868851" y="2193087"/>
                <a:ext cx="154620" cy="378180"/>
              </p14:xfrm>
            </p:contentPart>
          </mc:Choice>
          <mc:Fallback xmlns="">
            <p:pic>
              <p:nvPicPr>
                <p:cNvPr id="130" name="Håndskrift 129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8864556" y="2188777"/>
                  <a:ext cx="163210" cy="3867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7">
              <p14:nvContentPartPr>
                <p14:cNvPr id="131" name="Håndskrift 130"/>
                <p14:cNvContentPartPr/>
                <p14:nvPr/>
              </p14:nvContentPartPr>
              <p14:xfrm>
                <a:off x="8448371" y="2560467"/>
                <a:ext cx="154440" cy="404820"/>
              </p14:xfrm>
            </p:contentPart>
          </mc:Choice>
          <mc:Fallback xmlns="">
            <p:pic>
              <p:nvPicPr>
                <p:cNvPr id="131" name="Håndskrift 130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8444061" y="2556149"/>
                  <a:ext cx="163060" cy="4134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9">
              <p14:nvContentPartPr>
                <p14:cNvPr id="132" name="Håndskrift 131"/>
                <p14:cNvContentPartPr/>
                <p14:nvPr/>
              </p14:nvContentPartPr>
              <p14:xfrm>
                <a:off x="9140471" y="2422047"/>
                <a:ext cx="186480" cy="426240"/>
              </p14:xfrm>
            </p:contentPart>
          </mc:Choice>
          <mc:Fallback xmlns="">
            <p:pic>
              <p:nvPicPr>
                <p:cNvPr id="132" name="Håndskrift 131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9136159" y="2417727"/>
                  <a:ext cx="195103" cy="43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1">
              <p14:nvContentPartPr>
                <p14:cNvPr id="134" name="Håndskrift 133"/>
                <p14:cNvContentPartPr/>
                <p14:nvPr/>
              </p14:nvContentPartPr>
              <p14:xfrm>
                <a:off x="8304731" y="2576667"/>
                <a:ext cx="64440" cy="42840"/>
              </p14:xfrm>
            </p:contentPart>
          </mc:Choice>
          <mc:Fallback xmlns="">
            <p:pic>
              <p:nvPicPr>
                <p:cNvPr id="134" name="Håndskrift 133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300411" y="2572347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3">
              <p14:nvContentPartPr>
                <p14:cNvPr id="135" name="Håndskrift 134"/>
                <p14:cNvContentPartPr/>
                <p14:nvPr/>
              </p14:nvContentPartPr>
              <p14:xfrm>
                <a:off x="8214011" y="2592507"/>
                <a:ext cx="117720" cy="74880"/>
              </p14:xfrm>
            </p:contentPart>
          </mc:Choice>
          <mc:Fallback xmlns="">
            <p:pic>
              <p:nvPicPr>
                <p:cNvPr id="135" name="Håndskrift 134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209691" y="2588187"/>
                  <a:ext cx="1263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5">
              <p14:nvContentPartPr>
                <p14:cNvPr id="142" name="Håndskrift 141"/>
                <p14:cNvContentPartPr/>
                <p14:nvPr/>
              </p14:nvContentPartPr>
              <p14:xfrm>
                <a:off x="8378891" y="2406027"/>
                <a:ext cx="5760" cy="11160"/>
              </p14:xfrm>
            </p:contentPart>
          </mc:Choice>
          <mc:Fallback xmlns="">
            <p:pic>
              <p:nvPicPr>
                <p:cNvPr id="142" name="Håndskrift 141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374571" y="2401707"/>
                  <a:ext cx="1440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7">
              <p14:nvContentPartPr>
                <p14:cNvPr id="143" name="Håndskrift 142"/>
                <p14:cNvContentPartPr/>
                <p14:nvPr/>
              </p14:nvContentPartPr>
              <p14:xfrm>
                <a:off x="8698571" y="2448867"/>
                <a:ext cx="171000" cy="165600"/>
              </p14:xfrm>
            </p:contentPart>
          </mc:Choice>
          <mc:Fallback xmlns="">
            <p:pic>
              <p:nvPicPr>
                <p:cNvPr id="143" name="Håndskrift 142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8694251" y="2444547"/>
                  <a:ext cx="1796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39">
              <p14:nvContentPartPr>
                <p14:cNvPr id="144" name="Håndskrift 143"/>
                <p14:cNvContentPartPr/>
                <p14:nvPr/>
              </p14:nvContentPartPr>
              <p14:xfrm>
                <a:off x="9422891" y="2230347"/>
                <a:ext cx="101160" cy="165240"/>
              </p14:xfrm>
            </p:contentPart>
          </mc:Choice>
          <mc:Fallback xmlns="">
            <p:pic>
              <p:nvPicPr>
                <p:cNvPr id="144" name="Håndskrift 143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418586" y="2226036"/>
                  <a:ext cx="109769" cy="1738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1">
              <p14:nvContentPartPr>
                <p14:cNvPr id="145" name="Håndskrift 144"/>
                <p14:cNvContentPartPr/>
                <p14:nvPr/>
              </p14:nvContentPartPr>
              <p14:xfrm>
                <a:off x="9641051" y="2161047"/>
                <a:ext cx="58680" cy="133380"/>
              </p14:xfrm>
            </p:contentPart>
          </mc:Choice>
          <mc:Fallback xmlns="">
            <p:pic>
              <p:nvPicPr>
                <p:cNvPr id="145" name="Håndskrift 144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9636757" y="2156756"/>
                  <a:ext cx="67267" cy="1419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3">
              <p14:nvContentPartPr>
                <p14:cNvPr id="146" name="Håndskrift 145"/>
                <p14:cNvContentPartPr/>
                <p14:nvPr/>
              </p14:nvContentPartPr>
              <p14:xfrm>
                <a:off x="9848771" y="2129187"/>
                <a:ext cx="90720" cy="170640"/>
              </p14:xfrm>
            </p:contentPart>
          </mc:Choice>
          <mc:Fallback xmlns="">
            <p:pic>
              <p:nvPicPr>
                <p:cNvPr id="146" name="Håndskrift 145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9844468" y="2124876"/>
                  <a:ext cx="99326" cy="1792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5">
              <p14:nvContentPartPr>
                <p14:cNvPr id="147" name="Håndskrift 146"/>
                <p14:cNvContentPartPr/>
                <p14:nvPr/>
              </p14:nvContentPartPr>
              <p14:xfrm>
                <a:off x="9135251" y="2352747"/>
                <a:ext cx="133560" cy="186840"/>
              </p14:xfrm>
            </p:contentPart>
          </mc:Choice>
          <mc:Fallback xmlns="">
            <p:pic>
              <p:nvPicPr>
                <p:cNvPr id="147" name="Håndskrift 146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130931" y="2348427"/>
                  <a:ext cx="14220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7">
              <p14:nvContentPartPr>
                <p14:cNvPr id="148" name="Håndskrift 147"/>
                <p14:cNvContentPartPr/>
                <p14:nvPr/>
              </p14:nvContentPartPr>
              <p14:xfrm>
                <a:off x="9678311" y="2539227"/>
                <a:ext cx="21420" cy="5580"/>
              </p14:xfrm>
            </p:contentPart>
          </mc:Choice>
          <mc:Fallback xmlns="">
            <p:pic>
              <p:nvPicPr>
                <p:cNvPr id="148" name="Håndskrift 147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9674027" y="2535042"/>
                  <a:ext cx="29988" cy="139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9">
              <p14:nvContentPartPr>
                <p14:cNvPr id="151" name="Håndskrift 150"/>
                <p14:cNvContentPartPr/>
                <p14:nvPr/>
              </p14:nvContentPartPr>
              <p14:xfrm>
                <a:off x="9806111" y="2507187"/>
                <a:ext cx="16200" cy="10800"/>
              </p14:xfrm>
            </p:contentPart>
          </mc:Choice>
          <mc:Fallback xmlns="">
            <p:pic>
              <p:nvPicPr>
                <p:cNvPr id="151" name="Håndskrift 150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9801791" y="2502867"/>
                  <a:ext cx="248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1">
              <p14:nvContentPartPr>
                <p14:cNvPr id="152" name="Håndskrift 151"/>
                <p14:cNvContentPartPr/>
                <p14:nvPr/>
              </p14:nvContentPartPr>
              <p14:xfrm>
                <a:off x="10072331" y="2507187"/>
                <a:ext cx="21420" cy="5580"/>
              </p14:xfrm>
            </p:contentPart>
          </mc:Choice>
          <mc:Fallback xmlns="">
            <p:pic>
              <p:nvPicPr>
                <p:cNvPr id="152" name="Håndskrift 151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10068185" y="2503002"/>
                  <a:ext cx="29712" cy="1395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89" name="Gruppe 188"/>
          <p:cNvGrpSpPr/>
          <p:nvPr/>
        </p:nvGrpSpPr>
        <p:grpSpPr>
          <a:xfrm>
            <a:off x="8554040" y="2410018"/>
            <a:ext cx="3276819" cy="2007052"/>
            <a:chOff x="7518489" y="1626421"/>
            <a:chExt cx="3276819" cy="2007052"/>
          </a:xfrm>
        </p:grpSpPr>
        <p:pic>
          <p:nvPicPr>
            <p:cNvPr id="190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518489" y="1626421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53">
              <p14:nvContentPartPr>
                <p14:cNvPr id="191" name="Håndskrift 190"/>
                <p14:cNvContentPartPr/>
                <p14:nvPr/>
              </p14:nvContentPartPr>
              <p14:xfrm>
                <a:off x="8118071" y="2299647"/>
                <a:ext cx="271800" cy="591120"/>
              </p14:xfrm>
            </p:contentPart>
          </mc:Choice>
          <mc:Fallback xmlns="">
            <p:pic>
              <p:nvPicPr>
                <p:cNvPr id="191" name="Håndskrift 190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113757" y="2295330"/>
                  <a:ext cx="280429" cy="5997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4">
              <p14:nvContentPartPr>
                <p14:cNvPr id="192" name="Håndskrift 191"/>
                <p14:cNvContentPartPr/>
                <p14:nvPr/>
              </p14:nvContentPartPr>
              <p14:xfrm>
                <a:off x="8868851" y="2193087"/>
                <a:ext cx="154620" cy="378180"/>
              </p14:xfrm>
            </p:contentPart>
          </mc:Choice>
          <mc:Fallback xmlns="">
            <p:pic>
              <p:nvPicPr>
                <p:cNvPr id="192" name="Håndskrift 191"/>
                <p:cNvPicPr/>
                <p:nvPr/>
              </p:nvPicPr>
              <p:blipFill>
                <a:blip r:embed="rId26"/>
                <a:stretch>
                  <a:fillRect/>
                </a:stretch>
              </p:blipFill>
              <p:spPr>
                <a:xfrm>
                  <a:off x="8864556" y="2188777"/>
                  <a:ext cx="163210" cy="3867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5">
              <p14:nvContentPartPr>
                <p14:cNvPr id="193" name="Håndskrift 192"/>
                <p14:cNvContentPartPr/>
                <p14:nvPr/>
              </p14:nvContentPartPr>
              <p14:xfrm>
                <a:off x="8448371" y="2560467"/>
                <a:ext cx="154440" cy="404820"/>
              </p14:xfrm>
            </p:contentPart>
          </mc:Choice>
          <mc:Fallback xmlns="">
            <p:pic>
              <p:nvPicPr>
                <p:cNvPr id="193" name="Håndskrift 192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8444061" y="2556149"/>
                  <a:ext cx="163060" cy="4134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6">
              <p14:nvContentPartPr>
                <p14:cNvPr id="194" name="Håndskrift 193"/>
                <p14:cNvContentPartPr/>
                <p14:nvPr/>
              </p14:nvContentPartPr>
              <p14:xfrm>
                <a:off x="9140471" y="2422047"/>
                <a:ext cx="186480" cy="426240"/>
              </p14:xfrm>
            </p:contentPart>
          </mc:Choice>
          <mc:Fallback xmlns="">
            <p:pic>
              <p:nvPicPr>
                <p:cNvPr id="194" name="Håndskrift 193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9136159" y="2417727"/>
                  <a:ext cx="195103" cy="43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7">
              <p14:nvContentPartPr>
                <p14:cNvPr id="195" name="Håndskrift 194"/>
                <p14:cNvContentPartPr/>
                <p14:nvPr/>
              </p14:nvContentPartPr>
              <p14:xfrm>
                <a:off x="8304731" y="2576667"/>
                <a:ext cx="64440" cy="42840"/>
              </p14:xfrm>
            </p:contentPart>
          </mc:Choice>
          <mc:Fallback xmlns="">
            <p:pic>
              <p:nvPicPr>
                <p:cNvPr id="195" name="Håndskrift 194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300411" y="2572347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8">
              <p14:nvContentPartPr>
                <p14:cNvPr id="196" name="Håndskrift 195"/>
                <p14:cNvContentPartPr/>
                <p14:nvPr/>
              </p14:nvContentPartPr>
              <p14:xfrm>
                <a:off x="8214011" y="2592507"/>
                <a:ext cx="117720" cy="74880"/>
              </p14:xfrm>
            </p:contentPart>
          </mc:Choice>
          <mc:Fallback xmlns="">
            <p:pic>
              <p:nvPicPr>
                <p:cNvPr id="196" name="Håndskrift 195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209691" y="2588187"/>
                  <a:ext cx="1263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9">
              <p14:nvContentPartPr>
                <p14:cNvPr id="197" name="Håndskrift 196"/>
                <p14:cNvContentPartPr/>
                <p14:nvPr/>
              </p14:nvContentPartPr>
              <p14:xfrm>
                <a:off x="8378891" y="2406027"/>
                <a:ext cx="5760" cy="11160"/>
              </p14:xfrm>
            </p:contentPart>
          </mc:Choice>
          <mc:Fallback xmlns="">
            <p:pic>
              <p:nvPicPr>
                <p:cNvPr id="197" name="Håndskrift 196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374571" y="2401707"/>
                  <a:ext cx="1440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0">
              <p14:nvContentPartPr>
                <p14:cNvPr id="198" name="Håndskrift 197"/>
                <p14:cNvContentPartPr/>
                <p14:nvPr/>
              </p14:nvContentPartPr>
              <p14:xfrm>
                <a:off x="8698571" y="2448867"/>
                <a:ext cx="171000" cy="165600"/>
              </p14:xfrm>
            </p:contentPart>
          </mc:Choice>
          <mc:Fallback xmlns="">
            <p:pic>
              <p:nvPicPr>
                <p:cNvPr id="198" name="Håndskrift 197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8694251" y="2444547"/>
                  <a:ext cx="1796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1">
              <p14:nvContentPartPr>
                <p14:cNvPr id="199" name="Håndskrift 198"/>
                <p14:cNvContentPartPr/>
                <p14:nvPr/>
              </p14:nvContentPartPr>
              <p14:xfrm>
                <a:off x="9422891" y="2230347"/>
                <a:ext cx="101160" cy="165240"/>
              </p14:xfrm>
            </p:contentPart>
          </mc:Choice>
          <mc:Fallback xmlns="">
            <p:pic>
              <p:nvPicPr>
                <p:cNvPr id="199" name="Håndskrift 198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418586" y="2226036"/>
                  <a:ext cx="109769" cy="1738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2">
              <p14:nvContentPartPr>
                <p14:cNvPr id="200" name="Håndskrift 199"/>
                <p14:cNvContentPartPr/>
                <p14:nvPr/>
              </p14:nvContentPartPr>
              <p14:xfrm>
                <a:off x="9641051" y="2161047"/>
                <a:ext cx="58680" cy="133380"/>
              </p14:xfrm>
            </p:contentPart>
          </mc:Choice>
          <mc:Fallback xmlns="">
            <p:pic>
              <p:nvPicPr>
                <p:cNvPr id="200" name="Håndskrift 199"/>
                <p:cNvPicPr/>
                <p:nvPr/>
              </p:nvPicPr>
              <p:blipFill>
                <a:blip r:embed="rId42"/>
                <a:stretch>
                  <a:fillRect/>
                </a:stretch>
              </p:blipFill>
              <p:spPr>
                <a:xfrm>
                  <a:off x="9636757" y="2156756"/>
                  <a:ext cx="67267" cy="1419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3">
              <p14:nvContentPartPr>
                <p14:cNvPr id="201" name="Håndskrift 200"/>
                <p14:cNvContentPartPr/>
                <p14:nvPr/>
              </p14:nvContentPartPr>
              <p14:xfrm>
                <a:off x="9848771" y="2129187"/>
                <a:ext cx="90720" cy="170640"/>
              </p14:xfrm>
            </p:contentPart>
          </mc:Choice>
          <mc:Fallback xmlns="">
            <p:pic>
              <p:nvPicPr>
                <p:cNvPr id="201" name="Håndskrift 200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9844468" y="2124876"/>
                  <a:ext cx="99326" cy="1792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4">
              <p14:nvContentPartPr>
                <p14:cNvPr id="202" name="Håndskrift 201"/>
                <p14:cNvContentPartPr/>
                <p14:nvPr/>
              </p14:nvContentPartPr>
              <p14:xfrm>
                <a:off x="9135251" y="2352747"/>
                <a:ext cx="133560" cy="186840"/>
              </p14:xfrm>
            </p:contentPart>
          </mc:Choice>
          <mc:Fallback xmlns="">
            <p:pic>
              <p:nvPicPr>
                <p:cNvPr id="202" name="Håndskrift 201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130931" y="2348427"/>
                  <a:ext cx="14220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5">
              <p14:nvContentPartPr>
                <p14:cNvPr id="203" name="Håndskrift 202"/>
                <p14:cNvContentPartPr/>
                <p14:nvPr/>
              </p14:nvContentPartPr>
              <p14:xfrm>
                <a:off x="9678311" y="2539227"/>
                <a:ext cx="21420" cy="5580"/>
              </p14:xfrm>
            </p:contentPart>
          </mc:Choice>
          <mc:Fallback xmlns="">
            <p:pic>
              <p:nvPicPr>
                <p:cNvPr id="203" name="Håndskrift 202"/>
                <p:cNvPicPr/>
                <p:nvPr/>
              </p:nvPicPr>
              <p:blipFill>
                <a:blip r:embed="rId48"/>
                <a:stretch>
                  <a:fillRect/>
                </a:stretch>
              </p:blipFill>
              <p:spPr>
                <a:xfrm>
                  <a:off x="9674027" y="2535042"/>
                  <a:ext cx="29988" cy="1395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6">
              <p14:nvContentPartPr>
                <p14:cNvPr id="204" name="Håndskrift 203"/>
                <p14:cNvContentPartPr/>
                <p14:nvPr/>
              </p14:nvContentPartPr>
              <p14:xfrm>
                <a:off x="9806111" y="2507187"/>
                <a:ext cx="16200" cy="10800"/>
              </p14:xfrm>
            </p:contentPart>
          </mc:Choice>
          <mc:Fallback xmlns="">
            <p:pic>
              <p:nvPicPr>
                <p:cNvPr id="204" name="Håndskrift 203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9801791" y="2502867"/>
                  <a:ext cx="248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7">
              <p14:nvContentPartPr>
                <p14:cNvPr id="205" name="Håndskrift 204"/>
                <p14:cNvContentPartPr/>
                <p14:nvPr/>
              </p14:nvContentPartPr>
              <p14:xfrm>
                <a:off x="10072331" y="2507187"/>
                <a:ext cx="21420" cy="5580"/>
              </p14:xfrm>
            </p:contentPart>
          </mc:Choice>
          <mc:Fallback xmlns="">
            <p:pic>
              <p:nvPicPr>
                <p:cNvPr id="205" name="Håndskrift 204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10068185" y="2503002"/>
                  <a:ext cx="29712" cy="1395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40" name="Gruppe 239"/>
          <p:cNvGrpSpPr/>
          <p:nvPr/>
        </p:nvGrpSpPr>
        <p:grpSpPr>
          <a:xfrm rot="1320867">
            <a:off x="1775710" y="657385"/>
            <a:ext cx="3276819" cy="2007052"/>
            <a:chOff x="7518489" y="1626421"/>
            <a:chExt cx="3276819" cy="2007052"/>
          </a:xfrm>
        </p:grpSpPr>
        <p:pic>
          <p:nvPicPr>
            <p:cNvPr id="241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518489" y="1626421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68">
              <p14:nvContentPartPr>
                <p14:cNvPr id="242" name="Håndskrift 241"/>
                <p14:cNvContentPartPr/>
                <p14:nvPr/>
              </p14:nvContentPartPr>
              <p14:xfrm>
                <a:off x="8118071" y="2299647"/>
                <a:ext cx="271800" cy="591120"/>
              </p14:xfrm>
            </p:contentPart>
          </mc:Choice>
          <mc:Fallback xmlns="">
            <p:pic>
              <p:nvPicPr>
                <p:cNvPr id="242" name="Håndskrift 241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113757" y="2295330"/>
                  <a:ext cx="280429" cy="5997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9">
              <p14:nvContentPartPr>
                <p14:cNvPr id="243" name="Håndskrift 242"/>
                <p14:cNvContentPartPr/>
                <p14:nvPr/>
              </p14:nvContentPartPr>
              <p14:xfrm>
                <a:off x="8868851" y="2193087"/>
                <a:ext cx="154620" cy="378180"/>
              </p14:xfrm>
            </p:contentPart>
          </mc:Choice>
          <mc:Fallback xmlns="">
            <p:pic>
              <p:nvPicPr>
                <p:cNvPr id="243" name="Håndskrift 242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8864566" y="2188777"/>
                  <a:ext cx="163190" cy="3867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1">
              <p14:nvContentPartPr>
                <p14:cNvPr id="244" name="Håndskrift 243"/>
                <p14:cNvContentPartPr/>
                <p14:nvPr/>
              </p14:nvContentPartPr>
              <p14:xfrm>
                <a:off x="8448371" y="2560467"/>
                <a:ext cx="154440" cy="404820"/>
              </p14:xfrm>
            </p:contentPart>
          </mc:Choice>
          <mc:Fallback xmlns="">
            <p:pic>
              <p:nvPicPr>
                <p:cNvPr id="244" name="Håndskrift 243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8444061" y="2556149"/>
                  <a:ext cx="163060" cy="4134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2">
              <p14:nvContentPartPr>
                <p14:cNvPr id="245" name="Håndskrift 244"/>
                <p14:cNvContentPartPr/>
                <p14:nvPr/>
              </p14:nvContentPartPr>
              <p14:xfrm>
                <a:off x="9140471" y="2422047"/>
                <a:ext cx="186480" cy="426240"/>
              </p14:xfrm>
            </p:contentPart>
          </mc:Choice>
          <mc:Fallback xmlns="">
            <p:pic>
              <p:nvPicPr>
                <p:cNvPr id="245" name="Håndskrift 244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9136159" y="2417727"/>
                  <a:ext cx="195103" cy="43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3">
              <p14:nvContentPartPr>
                <p14:cNvPr id="246" name="Håndskrift 245"/>
                <p14:cNvContentPartPr/>
                <p14:nvPr/>
              </p14:nvContentPartPr>
              <p14:xfrm>
                <a:off x="8304731" y="2576667"/>
                <a:ext cx="64440" cy="42840"/>
              </p14:xfrm>
            </p:contentPart>
          </mc:Choice>
          <mc:Fallback xmlns="">
            <p:pic>
              <p:nvPicPr>
                <p:cNvPr id="246" name="Håndskrift 245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300411" y="2572347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4">
              <p14:nvContentPartPr>
                <p14:cNvPr id="247" name="Håndskrift 246"/>
                <p14:cNvContentPartPr/>
                <p14:nvPr/>
              </p14:nvContentPartPr>
              <p14:xfrm>
                <a:off x="8214011" y="2592507"/>
                <a:ext cx="117720" cy="74880"/>
              </p14:xfrm>
            </p:contentPart>
          </mc:Choice>
          <mc:Fallback xmlns="">
            <p:pic>
              <p:nvPicPr>
                <p:cNvPr id="247" name="Håndskrift 246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209691" y="2588187"/>
                  <a:ext cx="1263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5">
              <p14:nvContentPartPr>
                <p14:cNvPr id="248" name="Håndskrift 247"/>
                <p14:cNvContentPartPr/>
                <p14:nvPr/>
              </p14:nvContentPartPr>
              <p14:xfrm>
                <a:off x="8378891" y="2406027"/>
                <a:ext cx="5760" cy="11160"/>
              </p14:xfrm>
            </p:contentPart>
          </mc:Choice>
          <mc:Fallback xmlns="">
            <p:pic>
              <p:nvPicPr>
                <p:cNvPr id="248" name="Håndskrift 247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374571" y="2401707"/>
                  <a:ext cx="1440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6">
              <p14:nvContentPartPr>
                <p14:cNvPr id="249" name="Håndskrift 248"/>
                <p14:cNvContentPartPr/>
                <p14:nvPr/>
              </p14:nvContentPartPr>
              <p14:xfrm>
                <a:off x="8698571" y="2448867"/>
                <a:ext cx="171000" cy="165600"/>
              </p14:xfrm>
            </p:contentPart>
          </mc:Choice>
          <mc:Fallback xmlns="">
            <p:pic>
              <p:nvPicPr>
                <p:cNvPr id="249" name="Håndskrift 248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8694251" y="2444547"/>
                  <a:ext cx="1796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7">
              <p14:nvContentPartPr>
                <p14:cNvPr id="250" name="Håndskrift 249"/>
                <p14:cNvContentPartPr/>
                <p14:nvPr/>
              </p14:nvContentPartPr>
              <p14:xfrm>
                <a:off x="9422891" y="2230347"/>
                <a:ext cx="101160" cy="165240"/>
              </p14:xfrm>
            </p:contentPart>
          </mc:Choice>
          <mc:Fallback xmlns="">
            <p:pic>
              <p:nvPicPr>
                <p:cNvPr id="250" name="Håndskrift 249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418586" y="2226036"/>
                  <a:ext cx="109769" cy="1738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8">
              <p14:nvContentPartPr>
                <p14:cNvPr id="251" name="Håndskrift 250"/>
                <p14:cNvContentPartPr/>
                <p14:nvPr/>
              </p14:nvContentPartPr>
              <p14:xfrm>
                <a:off x="9641051" y="2161047"/>
                <a:ext cx="58680" cy="133380"/>
              </p14:xfrm>
            </p:contentPart>
          </mc:Choice>
          <mc:Fallback xmlns="">
            <p:pic>
              <p:nvPicPr>
                <p:cNvPr id="251" name="Håndskrift 250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9636757" y="2156767"/>
                  <a:ext cx="67267" cy="1419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0">
              <p14:nvContentPartPr>
                <p14:cNvPr id="252" name="Håndskrift 251"/>
                <p14:cNvContentPartPr/>
                <p14:nvPr/>
              </p14:nvContentPartPr>
              <p14:xfrm>
                <a:off x="9848771" y="2129187"/>
                <a:ext cx="90720" cy="170640"/>
              </p14:xfrm>
            </p:contentPart>
          </mc:Choice>
          <mc:Fallback xmlns="">
            <p:pic>
              <p:nvPicPr>
                <p:cNvPr id="252" name="Håndskrift 251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9844468" y="2124876"/>
                  <a:ext cx="99326" cy="1792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1">
              <p14:nvContentPartPr>
                <p14:cNvPr id="253" name="Håndskrift 252"/>
                <p14:cNvContentPartPr/>
                <p14:nvPr/>
              </p14:nvContentPartPr>
              <p14:xfrm>
                <a:off x="9135251" y="2352747"/>
                <a:ext cx="133560" cy="186840"/>
              </p14:xfrm>
            </p:contentPart>
          </mc:Choice>
          <mc:Fallback xmlns="">
            <p:pic>
              <p:nvPicPr>
                <p:cNvPr id="253" name="Håndskrift 252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130931" y="2348427"/>
                  <a:ext cx="14220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2">
              <p14:nvContentPartPr>
                <p14:cNvPr id="254" name="Håndskrift 253"/>
                <p14:cNvContentPartPr/>
                <p14:nvPr/>
              </p14:nvContentPartPr>
              <p14:xfrm>
                <a:off x="9678311" y="2539227"/>
                <a:ext cx="21420" cy="5580"/>
              </p14:xfrm>
            </p:contentPart>
          </mc:Choice>
          <mc:Fallback xmlns="">
            <p:pic>
              <p:nvPicPr>
                <p:cNvPr id="254" name="Håndskrift 253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9673954" y="2534763"/>
                  <a:ext cx="30133" cy="145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4">
              <p14:nvContentPartPr>
                <p14:cNvPr id="255" name="Håndskrift 254"/>
                <p14:cNvContentPartPr/>
                <p14:nvPr/>
              </p14:nvContentPartPr>
              <p14:xfrm>
                <a:off x="9806111" y="2507187"/>
                <a:ext cx="16200" cy="10800"/>
              </p14:xfrm>
            </p:contentPart>
          </mc:Choice>
          <mc:Fallback xmlns="">
            <p:pic>
              <p:nvPicPr>
                <p:cNvPr id="255" name="Håndskrift 254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9801791" y="2502867"/>
                  <a:ext cx="248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5">
              <p14:nvContentPartPr>
                <p14:cNvPr id="256" name="Håndskrift 255"/>
                <p14:cNvContentPartPr/>
                <p14:nvPr/>
              </p14:nvContentPartPr>
              <p14:xfrm>
                <a:off x="10072331" y="2507187"/>
                <a:ext cx="21420" cy="5580"/>
              </p14:xfrm>
            </p:contentPart>
          </mc:Choice>
          <mc:Fallback xmlns="">
            <p:pic>
              <p:nvPicPr>
                <p:cNvPr id="256" name="Håndskrift 255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10068185" y="2503002"/>
                  <a:ext cx="29712" cy="1395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57" name="Gruppe 256"/>
          <p:cNvGrpSpPr/>
          <p:nvPr/>
        </p:nvGrpSpPr>
        <p:grpSpPr>
          <a:xfrm rot="1320867">
            <a:off x="3034053" y="3218636"/>
            <a:ext cx="3276819" cy="2007052"/>
            <a:chOff x="7518489" y="1626421"/>
            <a:chExt cx="3276819" cy="2007052"/>
          </a:xfrm>
        </p:grpSpPr>
        <p:pic>
          <p:nvPicPr>
            <p:cNvPr id="258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518489" y="1626421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86">
              <p14:nvContentPartPr>
                <p14:cNvPr id="259" name="Håndskrift 258"/>
                <p14:cNvContentPartPr/>
                <p14:nvPr/>
              </p14:nvContentPartPr>
              <p14:xfrm>
                <a:off x="8118071" y="2299647"/>
                <a:ext cx="271800" cy="591120"/>
              </p14:xfrm>
            </p:contentPart>
          </mc:Choice>
          <mc:Fallback xmlns="">
            <p:pic>
              <p:nvPicPr>
                <p:cNvPr id="259" name="Håndskrift 258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113757" y="2295330"/>
                  <a:ext cx="280429" cy="5997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7">
              <p14:nvContentPartPr>
                <p14:cNvPr id="260" name="Håndskrift 259"/>
                <p14:cNvContentPartPr/>
                <p14:nvPr/>
              </p14:nvContentPartPr>
              <p14:xfrm>
                <a:off x="8868851" y="2193087"/>
                <a:ext cx="154620" cy="378180"/>
              </p14:xfrm>
            </p:contentPart>
          </mc:Choice>
          <mc:Fallback xmlns="">
            <p:pic>
              <p:nvPicPr>
                <p:cNvPr id="260" name="Håndskrift 259"/>
                <p:cNvPicPr/>
                <p:nvPr/>
              </p:nvPicPr>
              <p:blipFill>
                <a:blip r:embed="rId88"/>
                <a:stretch>
                  <a:fillRect/>
                </a:stretch>
              </p:blipFill>
              <p:spPr>
                <a:xfrm>
                  <a:off x="8864566" y="2188781"/>
                  <a:ext cx="163190" cy="3867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9">
              <p14:nvContentPartPr>
                <p14:cNvPr id="261" name="Håndskrift 260"/>
                <p14:cNvContentPartPr/>
                <p14:nvPr/>
              </p14:nvContentPartPr>
              <p14:xfrm>
                <a:off x="8448371" y="2560467"/>
                <a:ext cx="154440" cy="404820"/>
              </p14:xfrm>
            </p:contentPart>
          </mc:Choice>
          <mc:Fallback xmlns="">
            <p:pic>
              <p:nvPicPr>
                <p:cNvPr id="261" name="Håndskrift 260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8444061" y="2556149"/>
                  <a:ext cx="163060" cy="4134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0">
              <p14:nvContentPartPr>
                <p14:cNvPr id="262" name="Håndskrift 261"/>
                <p14:cNvContentPartPr/>
                <p14:nvPr/>
              </p14:nvContentPartPr>
              <p14:xfrm>
                <a:off x="9140471" y="2422047"/>
                <a:ext cx="186480" cy="426240"/>
              </p14:xfrm>
            </p:contentPart>
          </mc:Choice>
          <mc:Fallback xmlns="">
            <p:pic>
              <p:nvPicPr>
                <p:cNvPr id="262" name="Håndskrift 261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9136159" y="2417727"/>
                  <a:ext cx="195103" cy="43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1">
              <p14:nvContentPartPr>
                <p14:cNvPr id="263" name="Håndskrift 262"/>
                <p14:cNvContentPartPr/>
                <p14:nvPr/>
              </p14:nvContentPartPr>
              <p14:xfrm>
                <a:off x="8304731" y="2576667"/>
                <a:ext cx="64440" cy="42840"/>
              </p14:xfrm>
            </p:contentPart>
          </mc:Choice>
          <mc:Fallback xmlns="">
            <p:pic>
              <p:nvPicPr>
                <p:cNvPr id="263" name="Håndskrift 262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300411" y="2572347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2">
              <p14:nvContentPartPr>
                <p14:cNvPr id="264" name="Håndskrift 263"/>
                <p14:cNvContentPartPr/>
                <p14:nvPr/>
              </p14:nvContentPartPr>
              <p14:xfrm>
                <a:off x="8214011" y="2592507"/>
                <a:ext cx="117720" cy="74880"/>
              </p14:xfrm>
            </p:contentPart>
          </mc:Choice>
          <mc:Fallback xmlns="">
            <p:pic>
              <p:nvPicPr>
                <p:cNvPr id="264" name="Håndskrift 263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209691" y="2588187"/>
                  <a:ext cx="1263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3">
              <p14:nvContentPartPr>
                <p14:cNvPr id="265" name="Håndskrift 264"/>
                <p14:cNvContentPartPr/>
                <p14:nvPr/>
              </p14:nvContentPartPr>
              <p14:xfrm>
                <a:off x="8378891" y="2406027"/>
                <a:ext cx="5760" cy="11160"/>
              </p14:xfrm>
            </p:contentPart>
          </mc:Choice>
          <mc:Fallback xmlns="">
            <p:pic>
              <p:nvPicPr>
                <p:cNvPr id="265" name="Håndskrift 264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374571" y="2401707"/>
                  <a:ext cx="1440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4">
              <p14:nvContentPartPr>
                <p14:cNvPr id="266" name="Håndskrift 265"/>
                <p14:cNvContentPartPr/>
                <p14:nvPr/>
              </p14:nvContentPartPr>
              <p14:xfrm>
                <a:off x="8698571" y="2448867"/>
                <a:ext cx="171000" cy="165600"/>
              </p14:xfrm>
            </p:contentPart>
          </mc:Choice>
          <mc:Fallback xmlns="">
            <p:pic>
              <p:nvPicPr>
                <p:cNvPr id="266" name="Håndskrift 265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8694251" y="2444547"/>
                  <a:ext cx="1796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5">
              <p14:nvContentPartPr>
                <p14:cNvPr id="267" name="Håndskrift 266"/>
                <p14:cNvContentPartPr/>
                <p14:nvPr/>
              </p14:nvContentPartPr>
              <p14:xfrm>
                <a:off x="9422891" y="2230347"/>
                <a:ext cx="101160" cy="165240"/>
              </p14:xfrm>
            </p:contentPart>
          </mc:Choice>
          <mc:Fallback xmlns="">
            <p:pic>
              <p:nvPicPr>
                <p:cNvPr id="267" name="Håndskrift 266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418586" y="2226036"/>
                  <a:ext cx="109769" cy="1738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6">
              <p14:nvContentPartPr>
                <p14:cNvPr id="268" name="Håndskrift 267"/>
                <p14:cNvContentPartPr/>
                <p14:nvPr/>
              </p14:nvContentPartPr>
              <p14:xfrm>
                <a:off x="9641051" y="2161047"/>
                <a:ext cx="58680" cy="133380"/>
              </p14:xfrm>
            </p:contentPart>
          </mc:Choice>
          <mc:Fallback xmlns="">
            <p:pic>
              <p:nvPicPr>
                <p:cNvPr id="268" name="Håndskrift 267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9636757" y="2156779"/>
                  <a:ext cx="67267" cy="1419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8">
              <p14:nvContentPartPr>
                <p14:cNvPr id="269" name="Håndskrift 268"/>
                <p14:cNvContentPartPr/>
                <p14:nvPr/>
              </p14:nvContentPartPr>
              <p14:xfrm>
                <a:off x="9848771" y="2129187"/>
                <a:ext cx="90720" cy="170640"/>
              </p14:xfrm>
            </p:contentPart>
          </mc:Choice>
          <mc:Fallback xmlns="">
            <p:pic>
              <p:nvPicPr>
                <p:cNvPr id="269" name="Håndskrift 268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9844468" y="2124876"/>
                  <a:ext cx="99326" cy="1792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9">
              <p14:nvContentPartPr>
                <p14:cNvPr id="270" name="Håndskrift 269"/>
                <p14:cNvContentPartPr/>
                <p14:nvPr/>
              </p14:nvContentPartPr>
              <p14:xfrm>
                <a:off x="9135251" y="2352747"/>
                <a:ext cx="133560" cy="186840"/>
              </p14:xfrm>
            </p:contentPart>
          </mc:Choice>
          <mc:Fallback xmlns="">
            <p:pic>
              <p:nvPicPr>
                <p:cNvPr id="270" name="Håndskrift 269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130931" y="2348427"/>
                  <a:ext cx="14220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0">
              <p14:nvContentPartPr>
                <p14:cNvPr id="271" name="Håndskrift 270"/>
                <p14:cNvContentPartPr/>
                <p14:nvPr/>
              </p14:nvContentPartPr>
              <p14:xfrm>
                <a:off x="9678311" y="2539227"/>
                <a:ext cx="21420" cy="5580"/>
              </p14:xfrm>
            </p:contentPart>
          </mc:Choice>
          <mc:Fallback xmlns="">
            <p:pic>
              <p:nvPicPr>
                <p:cNvPr id="271" name="Håndskrift 270"/>
                <p:cNvPicPr/>
                <p:nvPr/>
              </p:nvPicPr>
              <p:blipFill>
                <a:blip r:embed="rId101"/>
                <a:stretch>
                  <a:fillRect/>
                </a:stretch>
              </p:blipFill>
              <p:spPr>
                <a:xfrm>
                  <a:off x="9673954" y="2534444"/>
                  <a:ext cx="30133" cy="151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2">
              <p14:nvContentPartPr>
                <p14:cNvPr id="272" name="Håndskrift 271"/>
                <p14:cNvContentPartPr/>
                <p14:nvPr/>
              </p14:nvContentPartPr>
              <p14:xfrm>
                <a:off x="9806111" y="2507187"/>
                <a:ext cx="16200" cy="10800"/>
              </p14:xfrm>
            </p:contentPart>
          </mc:Choice>
          <mc:Fallback xmlns="">
            <p:pic>
              <p:nvPicPr>
                <p:cNvPr id="272" name="Håndskrift 271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9801791" y="2502867"/>
                  <a:ext cx="248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3">
              <p14:nvContentPartPr>
                <p14:cNvPr id="273" name="Håndskrift 272"/>
                <p14:cNvContentPartPr/>
                <p14:nvPr/>
              </p14:nvContentPartPr>
              <p14:xfrm>
                <a:off x="10072331" y="2507187"/>
                <a:ext cx="21420" cy="5580"/>
              </p14:xfrm>
            </p:contentPart>
          </mc:Choice>
          <mc:Fallback xmlns="">
            <p:pic>
              <p:nvPicPr>
                <p:cNvPr id="273" name="Håndskrift 272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10068251" y="2503002"/>
                  <a:ext cx="29580" cy="1395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74" name="Gruppe 273"/>
          <p:cNvGrpSpPr/>
          <p:nvPr/>
        </p:nvGrpSpPr>
        <p:grpSpPr>
          <a:xfrm rot="1320867">
            <a:off x="4815092" y="1927367"/>
            <a:ext cx="3276819" cy="2007052"/>
            <a:chOff x="7518489" y="1626421"/>
            <a:chExt cx="3276819" cy="2007052"/>
          </a:xfrm>
        </p:grpSpPr>
        <p:pic>
          <p:nvPicPr>
            <p:cNvPr id="275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518489" y="1626421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105">
              <p14:nvContentPartPr>
                <p14:cNvPr id="276" name="Håndskrift 275"/>
                <p14:cNvContentPartPr/>
                <p14:nvPr/>
              </p14:nvContentPartPr>
              <p14:xfrm>
                <a:off x="8118071" y="2299647"/>
                <a:ext cx="271800" cy="591120"/>
              </p14:xfrm>
            </p:contentPart>
          </mc:Choice>
          <mc:Fallback xmlns="">
            <p:pic>
              <p:nvPicPr>
                <p:cNvPr id="276" name="Håndskrift 275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113757" y="2295330"/>
                  <a:ext cx="280429" cy="5997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6">
              <p14:nvContentPartPr>
                <p14:cNvPr id="277" name="Håndskrift 276"/>
                <p14:cNvContentPartPr/>
                <p14:nvPr/>
              </p14:nvContentPartPr>
              <p14:xfrm>
                <a:off x="8868851" y="2193087"/>
                <a:ext cx="154620" cy="378180"/>
              </p14:xfrm>
            </p:contentPart>
          </mc:Choice>
          <mc:Fallback xmlns="">
            <p:pic>
              <p:nvPicPr>
                <p:cNvPr id="277" name="Håndskrift 276"/>
                <p:cNvPicPr/>
                <p:nvPr/>
              </p:nvPicPr>
              <p:blipFill>
                <a:blip r:embed="rId70"/>
                <a:stretch>
                  <a:fillRect/>
                </a:stretch>
              </p:blipFill>
              <p:spPr>
                <a:xfrm>
                  <a:off x="8864566" y="2188777"/>
                  <a:ext cx="163190" cy="3867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7">
              <p14:nvContentPartPr>
                <p14:cNvPr id="278" name="Håndskrift 277"/>
                <p14:cNvContentPartPr/>
                <p14:nvPr/>
              </p14:nvContentPartPr>
              <p14:xfrm>
                <a:off x="8448371" y="2560467"/>
                <a:ext cx="154440" cy="404820"/>
              </p14:xfrm>
            </p:contentPart>
          </mc:Choice>
          <mc:Fallback xmlns="">
            <p:pic>
              <p:nvPicPr>
                <p:cNvPr id="278" name="Håndskrift 277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8444061" y="2556149"/>
                  <a:ext cx="163060" cy="4134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8">
              <p14:nvContentPartPr>
                <p14:cNvPr id="279" name="Håndskrift 278"/>
                <p14:cNvContentPartPr/>
                <p14:nvPr/>
              </p14:nvContentPartPr>
              <p14:xfrm>
                <a:off x="9140471" y="2422047"/>
                <a:ext cx="186480" cy="426240"/>
              </p14:xfrm>
            </p:contentPart>
          </mc:Choice>
          <mc:Fallback xmlns="">
            <p:pic>
              <p:nvPicPr>
                <p:cNvPr id="279" name="Håndskrift 278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9136159" y="2417727"/>
                  <a:ext cx="195103" cy="43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9">
              <p14:nvContentPartPr>
                <p14:cNvPr id="280" name="Håndskrift 279"/>
                <p14:cNvContentPartPr/>
                <p14:nvPr/>
              </p14:nvContentPartPr>
              <p14:xfrm>
                <a:off x="8304731" y="2576667"/>
                <a:ext cx="64440" cy="42840"/>
              </p14:xfrm>
            </p:contentPart>
          </mc:Choice>
          <mc:Fallback xmlns="">
            <p:pic>
              <p:nvPicPr>
                <p:cNvPr id="280" name="Håndskrift 279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300411" y="2572347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0">
              <p14:nvContentPartPr>
                <p14:cNvPr id="281" name="Håndskrift 280"/>
                <p14:cNvContentPartPr/>
                <p14:nvPr/>
              </p14:nvContentPartPr>
              <p14:xfrm>
                <a:off x="8214011" y="2592507"/>
                <a:ext cx="117720" cy="74880"/>
              </p14:xfrm>
            </p:contentPart>
          </mc:Choice>
          <mc:Fallback xmlns="">
            <p:pic>
              <p:nvPicPr>
                <p:cNvPr id="281" name="Håndskrift 280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209691" y="2588187"/>
                  <a:ext cx="1263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1">
              <p14:nvContentPartPr>
                <p14:cNvPr id="282" name="Håndskrift 281"/>
                <p14:cNvContentPartPr/>
                <p14:nvPr/>
              </p14:nvContentPartPr>
              <p14:xfrm>
                <a:off x="8378891" y="2406027"/>
                <a:ext cx="5760" cy="11160"/>
              </p14:xfrm>
            </p:contentPart>
          </mc:Choice>
          <mc:Fallback xmlns="">
            <p:pic>
              <p:nvPicPr>
                <p:cNvPr id="282" name="Håndskrift 281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374571" y="2401707"/>
                  <a:ext cx="1440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2">
              <p14:nvContentPartPr>
                <p14:cNvPr id="283" name="Håndskrift 282"/>
                <p14:cNvContentPartPr/>
                <p14:nvPr/>
              </p14:nvContentPartPr>
              <p14:xfrm>
                <a:off x="8698571" y="2448867"/>
                <a:ext cx="171000" cy="165600"/>
              </p14:xfrm>
            </p:contentPart>
          </mc:Choice>
          <mc:Fallback xmlns="">
            <p:pic>
              <p:nvPicPr>
                <p:cNvPr id="283" name="Håndskrift 282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8694251" y="2444547"/>
                  <a:ext cx="1796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3">
              <p14:nvContentPartPr>
                <p14:cNvPr id="284" name="Håndskrift 283"/>
                <p14:cNvContentPartPr/>
                <p14:nvPr/>
              </p14:nvContentPartPr>
              <p14:xfrm>
                <a:off x="9422891" y="2230347"/>
                <a:ext cx="101160" cy="165240"/>
              </p14:xfrm>
            </p:contentPart>
          </mc:Choice>
          <mc:Fallback xmlns="">
            <p:pic>
              <p:nvPicPr>
                <p:cNvPr id="284" name="Håndskrift 283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418586" y="2226036"/>
                  <a:ext cx="109769" cy="1738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4">
              <p14:nvContentPartPr>
                <p14:cNvPr id="285" name="Håndskrift 284"/>
                <p14:cNvContentPartPr/>
                <p14:nvPr/>
              </p14:nvContentPartPr>
              <p14:xfrm>
                <a:off x="9641051" y="2161047"/>
                <a:ext cx="58680" cy="133380"/>
              </p14:xfrm>
            </p:contentPart>
          </mc:Choice>
          <mc:Fallback xmlns="">
            <p:pic>
              <p:nvPicPr>
                <p:cNvPr id="285" name="Håndskrift 284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9636757" y="2156767"/>
                  <a:ext cx="67267" cy="1419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5">
              <p14:nvContentPartPr>
                <p14:cNvPr id="286" name="Håndskrift 285"/>
                <p14:cNvContentPartPr/>
                <p14:nvPr/>
              </p14:nvContentPartPr>
              <p14:xfrm>
                <a:off x="9848771" y="2129187"/>
                <a:ext cx="90720" cy="170640"/>
              </p14:xfrm>
            </p:contentPart>
          </mc:Choice>
          <mc:Fallback xmlns="">
            <p:pic>
              <p:nvPicPr>
                <p:cNvPr id="286" name="Håndskrift 285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9844468" y="2124876"/>
                  <a:ext cx="99326" cy="1792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6">
              <p14:nvContentPartPr>
                <p14:cNvPr id="287" name="Håndskrift 286"/>
                <p14:cNvContentPartPr/>
                <p14:nvPr/>
              </p14:nvContentPartPr>
              <p14:xfrm>
                <a:off x="9135251" y="2352747"/>
                <a:ext cx="133560" cy="186840"/>
              </p14:xfrm>
            </p:contentPart>
          </mc:Choice>
          <mc:Fallback xmlns="">
            <p:pic>
              <p:nvPicPr>
                <p:cNvPr id="287" name="Håndskrift 286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130931" y="2348427"/>
                  <a:ext cx="14220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7">
              <p14:nvContentPartPr>
                <p14:cNvPr id="288" name="Håndskrift 287"/>
                <p14:cNvContentPartPr/>
                <p14:nvPr/>
              </p14:nvContentPartPr>
              <p14:xfrm>
                <a:off x="9678311" y="2539227"/>
                <a:ext cx="21420" cy="5580"/>
              </p14:xfrm>
            </p:contentPart>
          </mc:Choice>
          <mc:Fallback xmlns="">
            <p:pic>
              <p:nvPicPr>
                <p:cNvPr id="288" name="Håndskrift 287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9673879" y="2534763"/>
                  <a:ext cx="30283" cy="145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9">
              <p14:nvContentPartPr>
                <p14:cNvPr id="289" name="Håndskrift 288"/>
                <p14:cNvContentPartPr/>
                <p14:nvPr/>
              </p14:nvContentPartPr>
              <p14:xfrm>
                <a:off x="9806111" y="2507187"/>
                <a:ext cx="16200" cy="10800"/>
              </p14:xfrm>
            </p:contentPart>
          </mc:Choice>
          <mc:Fallback xmlns="">
            <p:pic>
              <p:nvPicPr>
                <p:cNvPr id="289" name="Håndskrift 288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9801791" y="2502867"/>
                  <a:ext cx="248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0">
              <p14:nvContentPartPr>
                <p14:cNvPr id="290" name="Håndskrift 289"/>
                <p14:cNvContentPartPr/>
                <p14:nvPr/>
              </p14:nvContentPartPr>
              <p14:xfrm>
                <a:off x="10072331" y="2507187"/>
                <a:ext cx="21420" cy="5580"/>
              </p14:xfrm>
            </p:contentPart>
          </mc:Choice>
          <mc:Fallback xmlns="">
            <p:pic>
              <p:nvPicPr>
                <p:cNvPr id="290" name="Håndskrift 289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10068185" y="2502723"/>
                  <a:ext cx="29712" cy="14508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91" name="Gruppe 290"/>
          <p:cNvGrpSpPr/>
          <p:nvPr/>
        </p:nvGrpSpPr>
        <p:grpSpPr>
          <a:xfrm rot="1320867">
            <a:off x="7512250" y="3990343"/>
            <a:ext cx="3276819" cy="2007052"/>
            <a:chOff x="7518489" y="1626421"/>
            <a:chExt cx="3276819" cy="2007052"/>
          </a:xfrm>
        </p:grpSpPr>
        <p:pic>
          <p:nvPicPr>
            <p:cNvPr id="292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518489" y="1626421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122">
              <p14:nvContentPartPr>
                <p14:cNvPr id="293" name="Håndskrift 292"/>
                <p14:cNvContentPartPr/>
                <p14:nvPr/>
              </p14:nvContentPartPr>
              <p14:xfrm>
                <a:off x="8118071" y="2299647"/>
                <a:ext cx="271800" cy="591120"/>
              </p14:xfrm>
            </p:contentPart>
          </mc:Choice>
          <mc:Fallback xmlns="">
            <p:pic>
              <p:nvPicPr>
                <p:cNvPr id="293" name="Håndskrift 292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113757" y="2295330"/>
                  <a:ext cx="280429" cy="5997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3">
              <p14:nvContentPartPr>
                <p14:cNvPr id="294" name="Håndskrift 293"/>
                <p14:cNvContentPartPr/>
                <p14:nvPr/>
              </p14:nvContentPartPr>
              <p14:xfrm>
                <a:off x="8868851" y="2193087"/>
                <a:ext cx="154620" cy="378180"/>
              </p14:xfrm>
            </p:contentPart>
          </mc:Choice>
          <mc:Fallback xmlns="">
            <p:pic>
              <p:nvPicPr>
                <p:cNvPr id="294" name="Håndskrift 293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8864576" y="2188781"/>
                  <a:ext cx="163170" cy="3867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5">
              <p14:nvContentPartPr>
                <p14:cNvPr id="295" name="Håndskrift 294"/>
                <p14:cNvContentPartPr/>
                <p14:nvPr/>
              </p14:nvContentPartPr>
              <p14:xfrm>
                <a:off x="8448371" y="2560467"/>
                <a:ext cx="154440" cy="404820"/>
              </p14:xfrm>
            </p:contentPart>
          </mc:Choice>
          <mc:Fallback xmlns="">
            <p:pic>
              <p:nvPicPr>
                <p:cNvPr id="295" name="Håndskrift 294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8444061" y="2556145"/>
                  <a:ext cx="163060" cy="41346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7">
              <p14:nvContentPartPr>
                <p14:cNvPr id="296" name="Håndskrift 295"/>
                <p14:cNvContentPartPr/>
                <p14:nvPr/>
              </p14:nvContentPartPr>
              <p14:xfrm>
                <a:off x="9140471" y="2422047"/>
                <a:ext cx="186480" cy="426240"/>
              </p14:xfrm>
            </p:contentPart>
          </mc:Choice>
          <mc:Fallback xmlns="">
            <p:pic>
              <p:nvPicPr>
                <p:cNvPr id="296" name="Håndskrift 295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9136159" y="2417727"/>
                  <a:ext cx="195103" cy="43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8">
              <p14:nvContentPartPr>
                <p14:cNvPr id="297" name="Håndskrift 296"/>
                <p14:cNvContentPartPr/>
                <p14:nvPr/>
              </p14:nvContentPartPr>
              <p14:xfrm>
                <a:off x="8304731" y="2576667"/>
                <a:ext cx="64440" cy="42840"/>
              </p14:xfrm>
            </p:contentPart>
          </mc:Choice>
          <mc:Fallback xmlns="">
            <p:pic>
              <p:nvPicPr>
                <p:cNvPr id="297" name="Håndskrift 296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300411" y="2572347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9">
              <p14:nvContentPartPr>
                <p14:cNvPr id="298" name="Håndskrift 297"/>
                <p14:cNvContentPartPr/>
                <p14:nvPr/>
              </p14:nvContentPartPr>
              <p14:xfrm>
                <a:off x="8214011" y="2592507"/>
                <a:ext cx="117720" cy="74880"/>
              </p14:xfrm>
            </p:contentPart>
          </mc:Choice>
          <mc:Fallback xmlns="">
            <p:pic>
              <p:nvPicPr>
                <p:cNvPr id="298" name="Håndskrift 297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209691" y="2588187"/>
                  <a:ext cx="1263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0">
              <p14:nvContentPartPr>
                <p14:cNvPr id="299" name="Håndskrift 298"/>
                <p14:cNvContentPartPr/>
                <p14:nvPr/>
              </p14:nvContentPartPr>
              <p14:xfrm>
                <a:off x="8378891" y="2406027"/>
                <a:ext cx="5760" cy="11160"/>
              </p14:xfrm>
            </p:contentPart>
          </mc:Choice>
          <mc:Fallback xmlns="">
            <p:pic>
              <p:nvPicPr>
                <p:cNvPr id="299" name="Håndskrift 298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374571" y="2401707"/>
                  <a:ext cx="1440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1">
              <p14:nvContentPartPr>
                <p14:cNvPr id="300" name="Håndskrift 299"/>
                <p14:cNvContentPartPr/>
                <p14:nvPr/>
              </p14:nvContentPartPr>
              <p14:xfrm>
                <a:off x="8698571" y="2448867"/>
                <a:ext cx="171000" cy="165600"/>
              </p14:xfrm>
            </p:contentPart>
          </mc:Choice>
          <mc:Fallback xmlns="">
            <p:pic>
              <p:nvPicPr>
                <p:cNvPr id="300" name="Håndskrift 299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8694251" y="2444547"/>
                  <a:ext cx="1796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2">
              <p14:nvContentPartPr>
                <p14:cNvPr id="301" name="Håndskrift 300"/>
                <p14:cNvContentPartPr/>
                <p14:nvPr/>
              </p14:nvContentPartPr>
              <p14:xfrm>
                <a:off x="9422891" y="2230347"/>
                <a:ext cx="101160" cy="165240"/>
              </p14:xfrm>
            </p:contentPart>
          </mc:Choice>
          <mc:Fallback xmlns="">
            <p:pic>
              <p:nvPicPr>
                <p:cNvPr id="301" name="Håndskrift 300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418586" y="2226036"/>
                  <a:ext cx="109769" cy="1738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3">
              <p14:nvContentPartPr>
                <p14:cNvPr id="302" name="Håndskrift 301"/>
                <p14:cNvContentPartPr/>
                <p14:nvPr/>
              </p14:nvContentPartPr>
              <p14:xfrm>
                <a:off x="9641051" y="2161047"/>
                <a:ext cx="58680" cy="133380"/>
              </p14:xfrm>
            </p:contentPart>
          </mc:Choice>
          <mc:Fallback xmlns="">
            <p:pic>
              <p:nvPicPr>
                <p:cNvPr id="302" name="Håndskrift 301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9636757" y="2156779"/>
                  <a:ext cx="67267" cy="1419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4">
              <p14:nvContentPartPr>
                <p14:cNvPr id="303" name="Håndskrift 302"/>
                <p14:cNvContentPartPr/>
                <p14:nvPr/>
              </p14:nvContentPartPr>
              <p14:xfrm>
                <a:off x="9848771" y="2129187"/>
                <a:ext cx="90720" cy="170640"/>
              </p14:xfrm>
            </p:contentPart>
          </mc:Choice>
          <mc:Fallback xmlns="">
            <p:pic>
              <p:nvPicPr>
                <p:cNvPr id="303" name="Håndskrift 302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9844468" y="2124876"/>
                  <a:ext cx="99326" cy="1792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5">
              <p14:nvContentPartPr>
                <p14:cNvPr id="304" name="Håndskrift 303"/>
                <p14:cNvContentPartPr/>
                <p14:nvPr/>
              </p14:nvContentPartPr>
              <p14:xfrm>
                <a:off x="9135251" y="2352747"/>
                <a:ext cx="133560" cy="186840"/>
              </p14:xfrm>
            </p:contentPart>
          </mc:Choice>
          <mc:Fallback xmlns="">
            <p:pic>
              <p:nvPicPr>
                <p:cNvPr id="304" name="Håndskrift 303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130931" y="2348427"/>
                  <a:ext cx="14220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6">
              <p14:nvContentPartPr>
                <p14:cNvPr id="305" name="Håndskrift 304"/>
                <p14:cNvContentPartPr/>
                <p14:nvPr/>
              </p14:nvContentPartPr>
              <p14:xfrm>
                <a:off x="9678311" y="2539227"/>
                <a:ext cx="21420" cy="5580"/>
              </p14:xfrm>
            </p:contentPart>
          </mc:Choice>
          <mc:Fallback xmlns="">
            <p:pic>
              <p:nvPicPr>
                <p:cNvPr id="305" name="Håndskrift 304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9673879" y="2534444"/>
                  <a:ext cx="30283" cy="151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8">
              <p14:nvContentPartPr>
                <p14:cNvPr id="306" name="Håndskrift 305"/>
                <p14:cNvContentPartPr/>
                <p14:nvPr/>
              </p14:nvContentPartPr>
              <p14:xfrm>
                <a:off x="9806111" y="2507187"/>
                <a:ext cx="16200" cy="10800"/>
              </p14:xfrm>
            </p:contentPart>
          </mc:Choice>
          <mc:Fallback xmlns="">
            <p:pic>
              <p:nvPicPr>
                <p:cNvPr id="306" name="Håndskrift 305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9801791" y="2502867"/>
                  <a:ext cx="248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9">
              <p14:nvContentPartPr>
                <p14:cNvPr id="307" name="Håndskrift 306"/>
                <p14:cNvContentPartPr/>
                <p14:nvPr/>
              </p14:nvContentPartPr>
              <p14:xfrm>
                <a:off x="10072331" y="2507187"/>
                <a:ext cx="21420" cy="5580"/>
              </p14:xfrm>
            </p:contentPart>
          </mc:Choice>
          <mc:Fallback xmlns="">
            <p:pic>
              <p:nvPicPr>
                <p:cNvPr id="307" name="Håndskrift 306"/>
                <p:cNvPicPr/>
                <p:nvPr/>
              </p:nvPicPr>
              <p:blipFill>
                <a:blip r:embed="rId52"/>
                <a:stretch>
                  <a:fillRect/>
                </a:stretch>
              </p:blipFill>
              <p:spPr>
                <a:xfrm>
                  <a:off x="10068185" y="2503002"/>
                  <a:ext cx="29712" cy="1395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08" name="Gruppe 307"/>
          <p:cNvGrpSpPr/>
          <p:nvPr/>
        </p:nvGrpSpPr>
        <p:grpSpPr>
          <a:xfrm rot="1320867">
            <a:off x="61754" y="3941202"/>
            <a:ext cx="3276819" cy="2007052"/>
            <a:chOff x="7518489" y="1626421"/>
            <a:chExt cx="3276819" cy="2007052"/>
          </a:xfrm>
        </p:grpSpPr>
        <p:pic>
          <p:nvPicPr>
            <p:cNvPr id="309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518489" y="1626421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140">
              <p14:nvContentPartPr>
                <p14:cNvPr id="310" name="Håndskrift 309"/>
                <p14:cNvContentPartPr/>
                <p14:nvPr/>
              </p14:nvContentPartPr>
              <p14:xfrm>
                <a:off x="8118071" y="2299647"/>
                <a:ext cx="271800" cy="591120"/>
              </p14:xfrm>
            </p:contentPart>
          </mc:Choice>
          <mc:Fallback xmlns="">
            <p:pic>
              <p:nvPicPr>
                <p:cNvPr id="310" name="Håndskrift 309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113757" y="2295330"/>
                  <a:ext cx="280429" cy="5997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1">
              <p14:nvContentPartPr>
                <p14:cNvPr id="311" name="Håndskrift 310"/>
                <p14:cNvContentPartPr/>
                <p14:nvPr/>
              </p14:nvContentPartPr>
              <p14:xfrm>
                <a:off x="8868851" y="2193087"/>
                <a:ext cx="154620" cy="378180"/>
              </p14:xfrm>
            </p:contentPart>
          </mc:Choice>
          <mc:Fallback xmlns="">
            <p:pic>
              <p:nvPicPr>
                <p:cNvPr id="311" name="Håndskrift 310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8864576" y="2188777"/>
                  <a:ext cx="163170" cy="3867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3">
              <p14:nvContentPartPr>
                <p14:cNvPr id="312" name="Håndskrift 311"/>
                <p14:cNvContentPartPr/>
                <p14:nvPr/>
              </p14:nvContentPartPr>
              <p14:xfrm>
                <a:off x="8448371" y="2560467"/>
                <a:ext cx="154440" cy="404820"/>
              </p14:xfrm>
            </p:contentPart>
          </mc:Choice>
          <mc:Fallback xmlns="">
            <p:pic>
              <p:nvPicPr>
                <p:cNvPr id="312" name="Håndskrift 311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8444061" y="2556149"/>
                  <a:ext cx="163060" cy="4134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4">
              <p14:nvContentPartPr>
                <p14:cNvPr id="313" name="Håndskrift 312"/>
                <p14:cNvContentPartPr/>
                <p14:nvPr/>
              </p14:nvContentPartPr>
              <p14:xfrm>
                <a:off x="9140471" y="2422047"/>
                <a:ext cx="186480" cy="426240"/>
              </p14:xfrm>
            </p:contentPart>
          </mc:Choice>
          <mc:Fallback xmlns="">
            <p:pic>
              <p:nvPicPr>
                <p:cNvPr id="313" name="Håndskrift 312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9136159" y="2417727"/>
                  <a:ext cx="195103" cy="43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5">
              <p14:nvContentPartPr>
                <p14:cNvPr id="314" name="Håndskrift 313"/>
                <p14:cNvContentPartPr/>
                <p14:nvPr/>
              </p14:nvContentPartPr>
              <p14:xfrm>
                <a:off x="8304731" y="2576667"/>
                <a:ext cx="64440" cy="42840"/>
              </p14:xfrm>
            </p:contentPart>
          </mc:Choice>
          <mc:Fallback xmlns="">
            <p:pic>
              <p:nvPicPr>
                <p:cNvPr id="314" name="Håndskrift 313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300411" y="2572347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6">
              <p14:nvContentPartPr>
                <p14:cNvPr id="315" name="Håndskrift 314"/>
                <p14:cNvContentPartPr/>
                <p14:nvPr/>
              </p14:nvContentPartPr>
              <p14:xfrm>
                <a:off x="8214011" y="2592507"/>
                <a:ext cx="117720" cy="74880"/>
              </p14:xfrm>
            </p:contentPart>
          </mc:Choice>
          <mc:Fallback xmlns="">
            <p:pic>
              <p:nvPicPr>
                <p:cNvPr id="315" name="Håndskrift 314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209691" y="2588187"/>
                  <a:ext cx="1263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7">
              <p14:nvContentPartPr>
                <p14:cNvPr id="316" name="Håndskrift 315"/>
                <p14:cNvContentPartPr/>
                <p14:nvPr/>
              </p14:nvContentPartPr>
              <p14:xfrm>
                <a:off x="8378891" y="2406027"/>
                <a:ext cx="5760" cy="11160"/>
              </p14:xfrm>
            </p:contentPart>
          </mc:Choice>
          <mc:Fallback xmlns="">
            <p:pic>
              <p:nvPicPr>
                <p:cNvPr id="316" name="Håndskrift 315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374571" y="2401707"/>
                  <a:ext cx="1440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8">
              <p14:nvContentPartPr>
                <p14:cNvPr id="317" name="Håndskrift 316"/>
                <p14:cNvContentPartPr/>
                <p14:nvPr/>
              </p14:nvContentPartPr>
              <p14:xfrm>
                <a:off x="8698571" y="2448867"/>
                <a:ext cx="171000" cy="165600"/>
              </p14:xfrm>
            </p:contentPart>
          </mc:Choice>
          <mc:Fallback xmlns="">
            <p:pic>
              <p:nvPicPr>
                <p:cNvPr id="317" name="Håndskrift 316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8694251" y="2444547"/>
                  <a:ext cx="1796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9">
              <p14:nvContentPartPr>
                <p14:cNvPr id="318" name="Håndskrift 317"/>
                <p14:cNvContentPartPr/>
                <p14:nvPr/>
              </p14:nvContentPartPr>
              <p14:xfrm>
                <a:off x="9422891" y="2230347"/>
                <a:ext cx="101160" cy="165240"/>
              </p14:xfrm>
            </p:contentPart>
          </mc:Choice>
          <mc:Fallback xmlns="">
            <p:pic>
              <p:nvPicPr>
                <p:cNvPr id="318" name="Håndskrift 317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418586" y="2226036"/>
                  <a:ext cx="109769" cy="1738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0">
              <p14:nvContentPartPr>
                <p14:cNvPr id="319" name="Håndskrift 318"/>
                <p14:cNvContentPartPr/>
                <p14:nvPr/>
              </p14:nvContentPartPr>
              <p14:xfrm>
                <a:off x="9641051" y="2161047"/>
                <a:ext cx="58680" cy="133380"/>
              </p14:xfrm>
            </p:contentPart>
          </mc:Choice>
          <mc:Fallback xmlns="">
            <p:pic>
              <p:nvPicPr>
                <p:cNvPr id="319" name="Håndskrift 318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9636757" y="2156767"/>
                  <a:ext cx="67267" cy="1419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1">
              <p14:nvContentPartPr>
                <p14:cNvPr id="320" name="Håndskrift 319"/>
                <p14:cNvContentPartPr/>
                <p14:nvPr/>
              </p14:nvContentPartPr>
              <p14:xfrm>
                <a:off x="9848771" y="2129187"/>
                <a:ext cx="90720" cy="170640"/>
              </p14:xfrm>
            </p:contentPart>
          </mc:Choice>
          <mc:Fallback xmlns="">
            <p:pic>
              <p:nvPicPr>
                <p:cNvPr id="320" name="Håndskrift 319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9844468" y="2124876"/>
                  <a:ext cx="99326" cy="1792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2">
              <p14:nvContentPartPr>
                <p14:cNvPr id="321" name="Håndskrift 320"/>
                <p14:cNvContentPartPr/>
                <p14:nvPr/>
              </p14:nvContentPartPr>
              <p14:xfrm>
                <a:off x="9135251" y="2352747"/>
                <a:ext cx="133560" cy="186840"/>
              </p14:xfrm>
            </p:contentPart>
          </mc:Choice>
          <mc:Fallback xmlns="">
            <p:pic>
              <p:nvPicPr>
                <p:cNvPr id="321" name="Håndskrift 320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130931" y="2348427"/>
                  <a:ext cx="14220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3">
              <p14:nvContentPartPr>
                <p14:cNvPr id="322" name="Håndskrift 321"/>
                <p14:cNvContentPartPr/>
                <p14:nvPr/>
              </p14:nvContentPartPr>
              <p14:xfrm>
                <a:off x="9678311" y="2539227"/>
                <a:ext cx="21420" cy="5580"/>
              </p14:xfrm>
            </p:contentPart>
          </mc:Choice>
          <mc:Fallback xmlns="">
            <p:pic>
              <p:nvPicPr>
                <p:cNvPr id="322" name="Håndskrift 321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9673879" y="2534763"/>
                  <a:ext cx="30283" cy="145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4">
              <p14:nvContentPartPr>
                <p14:cNvPr id="323" name="Håndskrift 322"/>
                <p14:cNvContentPartPr/>
                <p14:nvPr/>
              </p14:nvContentPartPr>
              <p14:xfrm>
                <a:off x="9806111" y="2507187"/>
                <a:ext cx="16200" cy="10800"/>
              </p14:xfrm>
            </p:contentPart>
          </mc:Choice>
          <mc:Fallback xmlns="">
            <p:pic>
              <p:nvPicPr>
                <p:cNvPr id="323" name="Håndskrift 322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9801791" y="2502867"/>
                  <a:ext cx="248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5">
              <p14:nvContentPartPr>
                <p14:cNvPr id="324" name="Håndskrift 323"/>
                <p14:cNvContentPartPr/>
                <p14:nvPr/>
              </p14:nvContentPartPr>
              <p14:xfrm>
                <a:off x="10072331" y="2507187"/>
                <a:ext cx="21420" cy="5580"/>
              </p14:xfrm>
            </p:contentPart>
          </mc:Choice>
          <mc:Fallback xmlns="">
            <p:pic>
              <p:nvPicPr>
                <p:cNvPr id="324" name="Håndskrift 323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10068185" y="2502723"/>
                  <a:ext cx="29712" cy="14508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25" name="Gruppe 324"/>
          <p:cNvGrpSpPr/>
          <p:nvPr/>
        </p:nvGrpSpPr>
        <p:grpSpPr>
          <a:xfrm rot="1320867">
            <a:off x="120538" y="1941511"/>
            <a:ext cx="3276819" cy="2007052"/>
            <a:chOff x="7518489" y="1626421"/>
            <a:chExt cx="3276819" cy="2007052"/>
          </a:xfrm>
        </p:grpSpPr>
        <p:pic>
          <p:nvPicPr>
            <p:cNvPr id="326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518489" y="1626421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156">
              <p14:nvContentPartPr>
                <p14:cNvPr id="327" name="Håndskrift 326"/>
                <p14:cNvContentPartPr/>
                <p14:nvPr/>
              </p14:nvContentPartPr>
              <p14:xfrm>
                <a:off x="8118071" y="2299647"/>
                <a:ext cx="271800" cy="591120"/>
              </p14:xfrm>
            </p:contentPart>
          </mc:Choice>
          <mc:Fallback xmlns="">
            <p:pic>
              <p:nvPicPr>
                <p:cNvPr id="327" name="Håndskrift 326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113757" y="2295330"/>
                  <a:ext cx="280429" cy="5997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7">
              <p14:nvContentPartPr>
                <p14:cNvPr id="328" name="Håndskrift 327"/>
                <p14:cNvContentPartPr/>
                <p14:nvPr/>
              </p14:nvContentPartPr>
              <p14:xfrm>
                <a:off x="8868851" y="2193087"/>
                <a:ext cx="154620" cy="378180"/>
              </p14:xfrm>
            </p:contentPart>
          </mc:Choice>
          <mc:Fallback xmlns="">
            <p:pic>
              <p:nvPicPr>
                <p:cNvPr id="328" name="Håndskrift 327"/>
                <p:cNvPicPr/>
                <p:nvPr/>
              </p:nvPicPr>
              <p:blipFill>
                <a:blip r:embed="rId124"/>
                <a:stretch>
                  <a:fillRect/>
                </a:stretch>
              </p:blipFill>
              <p:spPr>
                <a:xfrm>
                  <a:off x="8864576" y="2188781"/>
                  <a:ext cx="163170" cy="38679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8">
              <p14:nvContentPartPr>
                <p14:cNvPr id="329" name="Håndskrift 328"/>
                <p14:cNvContentPartPr/>
                <p14:nvPr/>
              </p14:nvContentPartPr>
              <p14:xfrm>
                <a:off x="8448371" y="2560467"/>
                <a:ext cx="154440" cy="404820"/>
              </p14:xfrm>
            </p:contentPart>
          </mc:Choice>
          <mc:Fallback xmlns="">
            <p:pic>
              <p:nvPicPr>
                <p:cNvPr id="329" name="Håndskrift 328"/>
                <p:cNvPicPr/>
                <p:nvPr/>
              </p:nvPicPr>
              <p:blipFill>
                <a:blip r:embed="rId126"/>
                <a:stretch>
                  <a:fillRect/>
                </a:stretch>
              </p:blipFill>
              <p:spPr>
                <a:xfrm>
                  <a:off x="8444061" y="2556145"/>
                  <a:ext cx="163060" cy="41346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9">
              <p14:nvContentPartPr>
                <p14:cNvPr id="330" name="Håndskrift 329"/>
                <p14:cNvContentPartPr/>
                <p14:nvPr/>
              </p14:nvContentPartPr>
              <p14:xfrm>
                <a:off x="9140471" y="2422047"/>
                <a:ext cx="186480" cy="426240"/>
              </p14:xfrm>
            </p:contentPart>
          </mc:Choice>
          <mc:Fallback xmlns="">
            <p:pic>
              <p:nvPicPr>
                <p:cNvPr id="330" name="Håndskrift 329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9136159" y="2417727"/>
                  <a:ext cx="195103" cy="43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0">
              <p14:nvContentPartPr>
                <p14:cNvPr id="331" name="Håndskrift 330"/>
                <p14:cNvContentPartPr/>
                <p14:nvPr/>
              </p14:nvContentPartPr>
              <p14:xfrm>
                <a:off x="8304731" y="2576667"/>
                <a:ext cx="64440" cy="42840"/>
              </p14:xfrm>
            </p:contentPart>
          </mc:Choice>
          <mc:Fallback xmlns="">
            <p:pic>
              <p:nvPicPr>
                <p:cNvPr id="331" name="Håndskrift 330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300411" y="2572347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1">
              <p14:nvContentPartPr>
                <p14:cNvPr id="332" name="Håndskrift 331"/>
                <p14:cNvContentPartPr/>
                <p14:nvPr/>
              </p14:nvContentPartPr>
              <p14:xfrm>
                <a:off x="8214011" y="2592507"/>
                <a:ext cx="117720" cy="74880"/>
              </p14:xfrm>
            </p:contentPart>
          </mc:Choice>
          <mc:Fallback xmlns="">
            <p:pic>
              <p:nvPicPr>
                <p:cNvPr id="332" name="Håndskrift 331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209691" y="2588187"/>
                  <a:ext cx="1263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2">
              <p14:nvContentPartPr>
                <p14:cNvPr id="333" name="Håndskrift 332"/>
                <p14:cNvContentPartPr/>
                <p14:nvPr/>
              </p14:nvContentPartPr>
              <p14:xfrm>
                <a:off x="8378891" y="2406027"/>
                <a:ext cx="5760" cy="11160"/>
              </p14:xfrm>
            </p:contentPart>
          </mc:Choice>
          <mc:Fallback xmlns="">
            <p:pic>
              <p:nvPicPr>
                <p:cNvPr id="333" name="Håndskrift 332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374571" y="2401707"/>
                  <a:ext cx="1440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3">
              <p14:nvContentPartPr>
                <p14:cNvPr id="334" name="Håndskrift 333"/>
                <p14:cNvContentPartPr/>
                <p14:nvPr/>
              </p14:nvContentPartPr>
              <p14:xfrm>
                <a:off x="8698571" y="2448867"/>
                <a:ext cx="171000" cy="165600"/>
              </p14:xfrm>
            </p:contentPart>
          </mc:Choice>
          <mc:Fallback xmlns="">
            <p:pic>
              <p:nvPicPr>
                <p:cNvPr id="334" name="Håndskrift 333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8694251" y="2444547"/>
                  <a:ext cx="1796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4">
              <p14:nvContentPartPr>
                <p14:cNvPr id="335" name="Håndskrift 334"/>
                <p14:cNvContentPartPr/>
                <p14:nvPr/>
              </p14:nvContentPartPr>
              <p14:xfrm>
                <a:off x="9422891" y="2230347"/>
                <a:ext cx="101160" cy="165240"/>
              </p14:xfrm>
            </p:contentPart>
          </mc:Choice>
          <mc:Fallback xmlns="">
            <p:pic>
              <p:nvPicPr>
                <p:cNvPr id="335" name="Håndskrift 334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418586" y="2226036"/>
                  <a:ext cx="109769" cy="1738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5">
              <p14:nvContentPartPr>
                <p14:cNvPr id="336" name="Håndskrift 335"/>
                <p14:cNvContentPartPr/>
                <p14:nvPr/>
              </p14:nvContentPartPr>
              <p14:xfrm>
                <a:off x="9641051" y="2161047"/>
                <a:ext cx="58680" cy="133380"/>
              </p14:xfrm>
            </p:contentPart>
          </mc:Choice>
          <mc:Fallback xmlns="">
            <p:pic>
              <p:nvPicPr>
                <p:cNvPr id="336" name="Håndskrift 335"/>
                <p:cNvPicPr/>
                <p:nvPr/>
              </p:nvPicPr>
              <p:blipFill>
                <a:blip r:embed="rId79"/>
                <a:stretch>
                  <a:fillRect/>
                </a:stretch>
              </p:blipFill>
              <p:spPr>
                <a:xfrm>
                  <a:off x="9636757" y="2156767"/>
                  <a:ext cx="67267" cy="14193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6">
              <p14:nvContentPartPr>
                <p14:cNvPr id="337" name="Håndskrift 336"/>
                <p14:cNvContentPartPr/>
                <p14:nvPr/>
              </p14:nvContentPartPr>
              <p14:xfrm>
                <a:off x="9848771" y="2129187"/>
                <a:ext cx="90720" cy="170640"/>
              </p14:xfrm>
            </p:contentPart>
          </mc:Choice>
          <mc:Fallback xmlns="">
            <p:pic>
              <p:nvPicPr>
                <p:cNvPr id="337" name="Håndskrift 336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9844468" y="2124876"/>
                  <a:ext cx="99326" cy="1792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7">
              <p14:nvContentPartPr>
                <p14:cNvPr id="338" name="Håndskrift 337"/>
                <p14:cNvContentPartPr/>
                <p14:nvPr/>
              </p14:nvContentPartPr>
              <p14:xfrm>
                <a:off x="9135251" y="2352747"/>
                <a:ext cx="133560" cy="186840"/>
              </p14:xfrm>
            </p:contentPart>
          </mc:Choice>
          <mc:Fallback xmlns="">
            <p:pic>
              <p:nvPicPr>
                <p:cNvPr id="338" name="Håndskrift 337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130931" y="2348427"/>
                  <a:ext cx="14220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8">
              <p14:nvContentPartPr>
                <p14:cNvPr id="339" name="Håndskrift 338"/>
                <p14:cNvContentPartPr/>
                <p14:nvPr/>
              </p14:nvContentPartPr>
              <p14:xfrm>
                <a:off x="9678311" y="2539227"/>
                <a:ext cx="21420" cy="5580"/>
              </p14:xfrm>
            </p:contentPart>
          </mc:Choice>
          <mc:Fallback xmlns="">
            <p:pic>
              <p:nvPicPr>
                <p:cNvPr id="339" name="Håndskrift 338"/>
                <p:cNvPicPr/>
                <p:nvPr/>
              </p:nvPicPr>
              <p:blipFill>
                <a:blip r:embed="rId137"/>
                <a:stretch>
                  <a:fillRect/>
                </a:stretch>
              </p:blipFill>
              <p:spPr>
                <a:xfrm>
                  <a:off x="9673879" y="2534444"/>
                  <a:ext cx="30283" cy="1514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9">
              <p14:nvContentPartPr>
                <p14:cNvPr id="340" name="Håndskrift 339"/>
                <p14:cNvContentPartPr/>
                <p14:nvPr/>
              </p14:nvContentPartPr>
              <p14:xfrm>
                <a:off x="9806111" y="2507187"/>
                <a:ext cx="16200" cy="10800"/>
              </p14:xfrm>
            </p:contentPart>
          </mc:Choice>
          <mc:Fallback xmlns="">
            <p:pic>
              <p:nvPicPr>
                <p:cNvPr id="340" name="Håndskrift 339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9801791" y="2502867"/>
                  <a:ext cx="248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0">
              <p14:nvContentPartPr>
                <p14:cNvPr id="341" name="Håndskrift 340"/>
                <p14:cNvContentPartPr/>
                <p14:nvPr/>
              </p14:nvContentPartPr>
              <p14:xfrm>
                <a:off x="10072331" y="2507187"/>
                <a:ext cx="21420" cy="5580"/>
              </p14:xfrm>
            </p:contentPart>
          </mc:Choice>
          <mc:Fallback xmlns="">
            <p:pic>
              <p:nvPicPr>
                <p:cNvPr id="341" name="Håndskrift 340"/>
                <p:cNvPicPr/>
                <p:nvPr/>
              </p:nvPicPr>
              <p:blipFill>
                <a:blip r:embed="rId121"/>
                <a:stretch>
                  <a:fillRect/>
                </a:stretch>
              </p:blipFill>
              <p:spPr>
                <a:xfrm>
                  <a:off x="10068185" y="2502723"/>
                  <a:ext cx="29712" cy="14508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42" name="Gruppe 341"/>
          <p:cNvGrpSpPr/>
          <p:nvPr/>
        </p:nvGrpSpPr>
        <p:grpSpPr>
          <a:xfrm rot="18914104">
            <a:off x="856179" y="613713"/>
            <a:ext cx="3276819" cy="2007052"/>
            <a:chOff x="7518489" y="1626421"/>
            <a:chExt cx="3276819" cy="2007052"/>
          </a:xfrm>
        </p:grpSpPr>
        <p:pic>
          <p:nvPicPr>
            <p:cNvPr id="343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518489" y="1626421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171">
              <p14:nvContentPartPr>
                <p14:cNvPr id="344" name="Håndskrift 343"/>
                <p14:cNvContentPartPr/>
                <p14:nvPr/>
              </p14:nvContentPartPr>
              <p14:xfrm>
                <a:off x="8118071" y="2299647"/>
                <a:ext cx="271800" cy="591120"/>
              </p14:xfrm>
            </p:contentPart>
          </mc:Choice>
          <mc:Fallback xmlns="">
            <p:pic>
              <p:nvPicPr>
                <p:cNvPr id="344" name="Håndskrift 343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113757" y="2295330"/>
                  <a:ext cx="280429" cy="5997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2">
              <p14:nvContentPartPr>
                <p14:cNvPr id="345" name="Håndskrift 344"/>
                <p14:cNvContentPartPr/>
                <p14:nvPr/>
              </p14:nvContentPartPr>
              <p14:xfrm>
                <a:off x="8868851" y="2193087"/>
                <a:ext cx="154620" cy="378180"/>
              </p14:xfrm>
            </p:contentPart>
          </mc:Choice>
          <mc:Fallback xmlns="">
            <p:pic>
              <p:nvPicPr>
                <p:cNvPr id="345" name="Håndskrift 344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8864576" y="2188777"/>
                  <a:ext cx="163170" cy="3867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3">
              <p14:nvContentPartPr>
                <p14:cNvPr id="346" name="Håndskrift 345"/>
                <p14:cNvContentPartPr/>
                <p14:nvPr/>
              </p14:nvContentPartPr>
              <p14:xfrm>
                <a:off x="8448371" y="2560467"/>
                <a:ext cx="154440" cy="404820"/>
              </p14:xfrm>
            </p:contentPart>
          </mc:Choice>
          <mc:Fallback xmlns="">
            <p:pic>
              <p:nvPicPr>
                <p:cNvPr id="346" name="Håndskrift 345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8444061" y="2556149"/>
                  <a:ext cx="163060" cy="4134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4">
              <p14:nvContentPartPr>
                <p14:cNvPr id="347" name="Håndskrift 346"/>
                <p14:cNvContentPartPr/>
                <p14:nvPr/>
              </p14:nvContentPartPr>
              <p14:xfrm>
                <a:off x="9140471" y="2422047"/>
                <a:ext cx="186480" cy="426240"/>
              </p14:xfrm>
            </p:contentPart>
          </mc:Choice>
          <mc:Fallback xmlns="">
            <p:pic>
              <p:nvPicPr>
                <p:cNvPr id="347" name="Håndskrift 346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9136159" y="2417727"/>
                  <a:ext cx="195103" cy="43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5">
              <p14:nvContentPartPr>
                <p14:cNvPr id="348" name="Håndskrift 347"/>
                <p14:cNvContentPartPr/>
                <p14:nvPr/>
              </p14:nvContentPartPr>
              <p14:xfrm>
                <a:off x="8304731" y="2576667"/>
                <a:ext cx="64440" cy="42840"/>
              </p14:xfrm>
            </p:contentPart>
          </mc:Choice>
          <mc:Fallback xmlns="">
            <p:pic>
              <p:nvPicPr>
                <p:cNvPr id="348" name="Håndskrift 347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300411" y="2572347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6">
              <p14:nvContentPartPr>
                <p14:cNvPr id="349" name="Håndskrift 348"/>
                <p14:cNvContentPartPr/>
                <p14:nvPr/>
              </p14:nvContentPartPr>
              <p14:xfrm>
                <a:off x="8214011" y="2592507"/>
                <a:ext cx="117720" cy="74880"/>
              </p14:xfrm>
            </p:contentPart>
          </mc:Choice>
          <mc:Fallback xmlns="">
            <p:pic>
              <p:nvPicPr>
                <p:cNvPr id="349" name="Håndskrift 348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209691" y="2588187"/>
                  <a:ext cx="1263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7">
              <p14:nvContentPartPr>
                <p14:cNvPr id="350" name="Håndskrift 349"/>
                <p14:cNvContentPartPr/>
                <p14:nvPr/>
              </p14:nvContentPartPr>
              <p14:xfrm>
                <a:off x="8378891" y="2406027"/>
                <a:ext cx="5760" cy="11160"/>
              </p14:xfrm>
            </p:contentPart>
          </mc:Choice>
          <mc:Fallback xmlns="">
            <p:pic>
              <p:nvPicPr>
                <p:cNvPr id="350" name="Håndskrift 349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374571" y="2401707"/>
                  <a:ext cx="1440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8">
              <p14:nvContentPartPr>
                <p14:cNvPr id="351" name="Håndskrift 350"/>
                <p14:cNvContentPartPr/>
                <p14:nvPr/>
              </p14:nvContentPartPr>
              <p14:xfrm>
                <a:off x="8698571" y="2448867"/>
                <a:ext cx="171000" cy="165600"/>
              </p14:xfrm>
            </p:contentPart>
          </mc:Choice>
          <mc:Fallback xmlns="">
            <p:pic>
              <p:nvPicPr>
                <p:cNvPr id="351" name="Håndskrift 350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8694251" y="2444547"/>
                  <a:ext cx="1796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79">
              <p14:nvContentPartPr>
                <p14:cNvPr id="352" name="Håndskrift 351"/>
                <p14:cNvContentPartPr/>
                <p14:nvPr/>
              </p14:nvContentPartPr>
              <p14:xfrm>
                <a:off x="9422891" y="2230347"/>
                <a:ext cx="101160" cy="165240"/>
              </p14:xfrm>
            </p:contentPart>
          </mc:Choice>
          <mc:Fallback xmlns="">
            <p:pic>
              <p:nvPicPr>
                <p:cNvPr id="352" name="Håndskrift 351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418586" y="2226036"/>
                  <a:ext cx="109769" cy="1738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0">
              <p14:nvContentPartPr>
                <p14:cNvPr id="353" name="Håndskrift 352"/>
                <p14:cNvContentPartPr/>
                <p14:nvPr/>
              </p14:nvContentPartPr>
              <p14:xfrm>
                <a:off x="9641051" y="2161047"/>
                <a:ext cx="58680" cy="133380"/>
              </p14:xfrm>
            </p:contentPart>
          </mc:Choice>
          <mc:Fallback xmlns="">
            <p:pic>
              <p:nvPicPr>
                <p:cNvPr id="353" name="Håndskrift 352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9636757" y="2156779"/>
                  <a:ext cx="67267" cy="1419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1">
              <p14:nvContentPartPr>
                <p14:cNvPr id="354" name="Håndskrift 353"/>
                <p14:cNvContentPartPr/>
                <p14:nvPr/>
              </p14:nvContentPartPr>
              <p14:xfrm>
                <a:off x="9848771" y="2129187"/>
                <a:ext cx="90720" cy="170640"/>
              </p14:xfrm>
            </p:contentPart>
          </mc:Choice>
          <mc:Fallback xmlns="">
            <p:pic>
              <p:nvPicPr>
                <p:cNvPr id="354" name="Håndskrift 353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9844468" y="2124876"/>
                  <a:ext cx="99326" cy="1792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2">
              <p14:nvContentPartPr>
                <p14:cNvPr id="355" name="Håndskrift 354"/>
                <p14:cNvContentPartPr/>
                <p14:nvPr/>
              </p14:nvContentPartPr>
              <p14:xfrm>
                <a:off x="9135251" y="2352747"/>
                <a:ext cx="133560" cy="186840"/>
              </p14:xfrm>
            </p:contentPart>
          </mc:Choice>
          <mc:Fallback xmlns="">
            <p:pic>
              <p:nvPicPr>
                <p:cNvPr id="355" name="Håndskrift 354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130931" y="2348427"/>
                  <a:ext cx="14220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3">
              <p14:nvContentPartPr>
                <p14:cNvPr id="356" name="Håndskrift 355"/>
                <p14:cNvContentPartPr/>
                <p14:nvPr/>
              </p14:nvContentPartPr>
              <p14:xfrm>
                <a:off x="9678311" y="2539227"/>
                <a:ext cx="21420" cy="5580"/>
              </p14:xfrm>
            </p:contentPart>
          </mc:Choice>
          <mc:Fallback xmlns="">
            <p:pic>
              <p:nvPicPr>
                <p:cNvPr id="356" name="Håndskrift 355"/>
                <p:cNvPicPr/>
                <p:nvPr/>
              </p:nvPicPr>
              <p:blipFill>
                <a:blip r:embed="rId118"/>
                <a:stretch>
                  <a:fillRect/>
                </a:stretch>
              </p:blipFill>
              <p:spPr>
                <a:xfrm>
                  <a:off x="9673879" y="2534763"/>
                  <a:ext cx="30283" cy="145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4">
              <p14:nvContentPartPr>
                <p14:cNvPr id="357" name="Håndskrift 356"/>
                <p14:cNvContentPartPr/>
                <p14:nvPr/>
              </p14:nvContentPartPr>
              <p14:xfrm>
                <a:off x="9806111" y="2507187"/>
                <a:ext cx="16200" cy="10800"/>
              </p14:xfrm>
            </p:contentPart>
          </mc:Choice>
          <mc:Fallback xmlns="">
            <p:pic>
              <p:nvPicPr>
                <p:cNvPr id="357" name="Håndskrift 356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9801791" y="2502867"/>
                  <a:ext cx="248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5">
              <p14:nvContentPartPr>
                <p14:cNvPr id="358" name="Håndskrift 357"/>
                <p14:cNvContentPartPr/>
                <p14:nvPr/>
              </p14:nvContentPartPr>
              <p14:xfrm>
                <a:off x="10072331" y="2507187"/>
                <a:ext cx="21420" cy="5580"/>
              </p14:xfrm>
            </p:contentPart>
          </mc:Choice>
          <mc:Fallback xmlns="">
            <p:pic>
              <p:nvPicPr>
                <p:cNvPr id="358" name="Håndskrift 357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10068251" y="2503002"/>
                  <a:ext cx="29580" cy="1395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59" name="Gruppe 358"/>
          <p:cNvGrpSpPr/>
          <p:nvPr/>
        </p:nvGrpSpPr>
        <p:grpSpPr>
          <a:xfrm rot="1320867">
            <a:off x="6035341" y="348703"/>
            <a:ext cx="3276819" cy="2007052"/>
            <a:chOff x="7518489" y="1626421"/>
            <a:chExt cx="3276819" cy="2007052"/>
          </a:xfrm>
        </p:grpSpPr>
        <p:pic>
          <p:nvPicPr>
            <p:cNvPr id="360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7518489" y="1626421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186">
              <p14:nvContentPartPr>
                <p14:cNvPr id="361" name="Håndskrift 360"/>
                <p14:cNvContentPartPr/>
                <p14:nvPr/>
              </p14:nvContentPartPr>
              <p14:xfrm>
                <a:off x="8118071" y="2299647"/>
                <a:ext cx="271800" cy="591120"/>
              </p14:xfrm>
            </p:contentPart>
          </mc:Choice>
          <mc:Fallback xmlns="">
            <p:pic>
              <p:nvPicPr>
                <p:cNvPr id="361" name="Håndskrift 360"/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8113757" y="2295330"/>
                  <a:ext cx="280429" cy="59975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7">
              <p14:nvContentPartPr>
                <p14:cNvPr id="362" name="Håndskrift 361"/>
                <p14:cNvContentPartPr/>
                <p14:nvPr/>
              </p14:nvContentPartPr>
              <p14:xfrm>
                <a:off x="8868851" y="2193087"/>
                <a:ext cx="154620" cy="378180"/>
              </p14:xfrm>
            </p:contentPart>
          </mc:Choice>
          <mc:Fallback xmlns="">
            <p:pic>
              <p:nvPicPr>
                <p:cNvPr id="362" name="Håndskrift 361"/>
                <p:cNvPicPr/>
                <p:nvPr/>
              </p:nvPicPr>
              <p:blipFill>
                <a:blip r:embed="rId142"/>
                <a:stretch>
                  <a:fillRect/>
                </a:stretch>
              </p:blipFill>
              <p:spPr>
                <a:xfrm>
                  <a:off x="8864576" y="2188777"/>
                  <a:ext cx="163170" cy="386799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8">
              <p14:nvContentPartPr>
                <p14:cNvPr id="363" name="Håndskrift 362"/>
                <p14:cNvContentPartPr/>
                <p14:nvPr/>
              </p14:nvContentPartPr>
              <p14:xfrm>
                <a:off x="8448371" y="2560467"/>
                <a:ext cx="154440" cy="404820"/>
              </p14:xfrm>
            </p:contentPart>
          </mc:Choice>
          <mc:Fallback xmlns="">
            <p:pic>
              <p:nvPicPr>
                <p:cNvPr id="363" name="Håndskrift 362"/>
                <p:cNvPicPr/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8444061" y="2556149"/>
                  <a:ext cx="163060" cy="41345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9">
              <p14:nvContentPartPr>
                <p14:cNvPr id="364" name="Håndskrift 363"/>
                <p14:cNvContentPartPr/>
                <p14:nvPr/>
              </p14:nvContentPartPr>
              <p14:xfrm>
                <a:off x="9140471" y="2422047"/>
                <a:ext cx="186480" cy="426240"/>
              </p14:xfrm>
            </p:contentPart>
          </mc:Choice>
          <mc:Fallback xmlns="">
            <p:pic>
              <p:nvPicPr>
                <p:cNvPr id="364" name="Håndskrift 363"/>
                <p:cNvPicPr/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9136159" y="2417727"/>
                  <a:ext cx="195103" cy="43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0">
              <p14:nvContentPartPr>
                <p14:cNvPr id="365" name="Håndskrift 364"/>
                <p14:cNvContentPartPr/>
                <p14:nvPr/>
              </p14:nvContentPartPr>
              <p14:xfrm>
                <a:off x="8304731" y="2576667"/>
                <a:ext cx="64440" cy="42840"/>
              </p14:xfrm>
            </p:contentPart>
          </mc:Choice>
          <mc:Fallback xmlns="">
            <p:pic>
              <p:nvPicPr>
                <p:cNvPr id="365" name="Håndskrift 364"/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8300411" y="2572347"/>
                  <a:ext cx="73080" cy="51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1">
              <p14:nvContentPartPr>
                <p14:cNvPr id="366" name="Håndskrift 365"/>
                <p14:cNvContentPartPr/>
                <p14:nvPr/>
              </p14:nvContentPartPr>
              <p14:xfrm>
                <a:off x="8214011" y="2592507"/>
                <a:ext cx="117720" cy="74880"/>
              </p14:xfrm>
            </p:contentPart>
          </mc:Choice>
          <mc:Fallback xmlns="">
            <p:pic>
              <p:nvPicPr>
                <p:cNvPr id="366" name="Håndskrift 365"/>
                <p:cNvPicPr/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8209691" y="2588187"/>
                  <a:ext cx="126360" cy="835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2">
              <p14:nvContentPartPr>
                <p14:cNvPr id="367" name="Håndskrift 366"/>
                <p14:cNvContentPartPr/>
                <p14:nvPr/>
              </p14:nvContentPartPr>
              <p14:xfrm>
                <a:off x="8378891" y="2406027"/>
                <a:ext cx="5760" cy="11160"/>
              </p14:xfrm>
            </p:contentPart>
          </mc:Choice>
          <mc:Fallback xmlns="">
            <p:pic>
              <p:nvPicPr>
                <p:cNvPr id="367" name="Håndskrift 366"/>
                <p:cNvPicPr/>
                <p:nvPr/>
              </p:nvPicPr>
              <p:blipFill>
                <a:blip r:embed="rId36"/>
                <a:stretch>
                  <a:fillRect/>
                </a:stretch>
              </p:blipFill>
              <p:spPr>
                <a:xfrm>
                  <a:off x="8374571" y="2401707"/>
                  <a:ext cx="14400" cy="19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3">
              <p14:nvContentPartPr>
                <p14:cNvPr id="368" name="Håndskrift 367"/>
                <p14:cNvContentPartPr/>
                <p14:nvPr/>
              </p14:nvContentPartPr>
              <p14:xfrm>
                <a:off x="8698571" y="2448867"/>
                <a:ext cx="171000" cy="165600"/>
              </p14:xfrm>
            </p:contentPart>
          </mc:Choice>
          <mc:Fallback xmlns="">
            <p:pic>
              <p:nvPicPr>
                <p:cNvPr id="368" name="Håndskrift 367"/>
                <p:cNvPicPr/>
                <p:nvPr/>
              </p:nvPicPr>
              <p:blipFill>
                <a:blip r:embed="rId38"/>
                <a:stretch>
                  <a:fillRect/>
                </a:stretch>
              </p:blipFill>
              <p:spPr>
                <a:xfrm>
                  <a:off x="8694251" y="2444547"/>
                  <a:ext cx="179640" cy="1742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4">
              <p14:nvContentPartPr>
                <p14:cNvPr id="369" name="Håndskrift 368"/>
                <p14:cNvContentPartPr/>
                <p14:nvPr/>
              </p14:nvContentPartPr>
              <p14:xfrm>
                <a:off x="9422891" y="2230347"/>
                <a:ext cx="101160" cy="165240"/>
              </p14:xfrm>
            </p:contentPart>
          </mc:Choice>
          <mc:Fallback xmlns="">
            <p:pic>
              <p:nvPicPr>
                <p:cNvPr id="369" name="Håndskrift 368"/>
                <p:cNvPicPr/>
                <p:nvPr/>
              </p:nvPicPr>
              <p:blipFill>
                <a:blip r:embed="rId40"/>
                <a:stretch>
                  <a:fillRect/>
                </a:stretch>
              </p:blipFill>
              <p:spPr>
                <a:xfrm>
                  <a:off x="9418586" y="2226036"/>
                  <a:ext cx="109769" cy="17386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5">
              <p14:nvContentPartPr>
                <p14:cNvPr id="370" name="Håndskrift 369"/>
                <p14:cNvContentPartPr/>
                <p14:nvPr/>
              </p14:nvContentPartPr>
              <p14:xfrm>
                <a:off x="9641051" y="2161047"/>
                <a:ext cx="58680" cy="133380"/>
              </p14:xfrm>
            </p:contentPart>
          </mc:Choice>
          <mc:Fallback xmlns="">
            <p:pic>
              <p:nvPicPr>
                <p:cNvPr id="370" name="Håndskrift 369"/>
                <p:cNvPicPr/>
                <p:nvPr/>
              </p:nvPicPr>
              <p:blipFill>
                <a:blip r:embed="rId97"/>
                <a:stretch>
                  <a:fillRect/>
                </a:stretch>
              </p:blipFill>
              <p:spPr>
                <a:xfrm>
                  <a:off x="9636757" y="2156779"/>
                  <a:ext cx="67267" cy="141916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6">
              <p14:nvContentPartPr>
                <p14:cNvPr id="371" name="Håndskrift 370"/>
                <p14:cNvContentPartPr/>
                <p14:nvPr/>
              </p14:nvContentPartPr>
              <p14:xfrm>
                <a:off x="9848771" y="2129187"/>
                <a:ext cx="90720" cy="170640"/>
              </p14:xfrm>
            </p:contentPart>
          </mc:Choice>
          <mc:Fallback xmlns="">
            <p:pic>
              <p:nvPicPr>
                <p:cNvPr id="371" name="Håndskrift 370"/>
                <p:cNvPicPr/>
                <p:nvPr/>
              </p:nvPicPr>
              <p:blipFill>
                <a:blip r:embed="rId44"/>
                <a:stretch>
                  <a:fillRect/>
                </a:stretch>
              </p:blipFill>
              <p:spPr>
                <a:xfrm>
                  <a:off x="9844468" y="2124876"/>
                  <a:ext cx="99326" cy="179262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7">
              <p14:nvContentPartPr>
                <p14:cNvPr id="372" name="Håndskrift 371"/>
                <p14:cNvContentPartPr/>
                <p14:nvPr/>
              </p14:nvContentPartPr>
              <p14:xfrm>
                <a:off x="9135251" y="2352747"/>
                <a:ext cx="133560" cy="186840"/>
              </p14:xfrm>
            </p:contentPart>
          </mc:Choice>
          <mc:Fallback xmlns="">
            <p:pic>
              <p:nvPicPr>
                <p:cNvPr id="372" name="Håndskrift 371"/>
                <p:cNvPicPr/>
                <p:nvPr/>
              </p:nvPicPr>
              <p:blipFill>
                <a:blip r:embed="rId46"/>
                <a:stretch>
                  <a:fillRect/>
                </a:stretch>
              </p:blipFill>
              <p:spPr>
                <a:xfrm>
                  <a:off x="9130931" y="2348427"/>
                  <a:ext cx="142200" cy="19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8">
              <p14:nvContentPartPr>
                <p14:cNvPr id="373" name="Håndskrift 372"/>
                <p14:cNvContentPartPr/>
                <p14:nvPr/>
              </p14:nvContentPartPr>
              <p14:xfrm>
                <a:off x="9678311" y="2539227"/>
                <a:ext cx="21420" cy="5580"/>
              </p14:xfrm>
            </p:contentPart>
          </mc:Choice>
          <mc:Fallback xmlns="">
            <p:pic>
              <p:nvPicPr>
                <p:cNvPr id="373" name="Håndskrift 372"/>
                <p:cNvPicPr/>
                <p:nvPr/>
              </p:nvPicPr>
              <p:blipFill>
                <a:blip r:embed="rId83"/>
                <a:stretch>
                  <a:fillRect/>
                </a:stretch>
              </p:blipFill>
              <p:spPr>
                <a:xfrm>
                  <a:off x="9673954" y="2534763"/>
                  <a:ext cx="30133" cy="14508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99">
              <p14:nvContentPartPr>
                <p14:cNvPr id="374" name="Håndskrift 373"/>
                <p14:cNvContentPartPr/>
                <p14:nvPr/>
              </p14:nvContentPartPr>
              <p14:xfrm>
                <a:off x="9806111" y="2507187"/>
                <a:ext cx="16200" cy="10800"/>
              </p14:xfrm>
            </p:contentPart>
          </mc:Choice>
          <mc:Fallback xmlns="">
            <p:pic>
              <p:nvPicPr>
                <p:cNvPr id="374" name="Håndskrift 373"/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9801791" y="2502867"/>
                  <a:ext cx="2484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0">
              <p14:nvContentPartPr>
                <p14:cNvPr id="375" name="Håndskrift 374"/>
                <p14:cNvContentPartPr/>
                <p14:nvPr/>
              </p14:nvContentPartPr>
              <p14:xfrm>
                <a:off x="10072331" y="2507187"/>
                <a:ext cx="21420" cy="5580"/>
              </p14:xfrm>
            </p:contentPart>
          </mc:Choice>
          <mc:Fallback xmlns="">
            <p:pic>
              <p:nvPicPr>
                <p:cNvPr id="375" name="Håndskrift 374"/>
                <p:cNvPicPr/>
                <p:nvPr/>
              </p:nvPicPr>
              <p:blipFill>
                <a:blip r:embed="rId104"/>
                <a:stretch>
                  <a:fillRect/>
                </a:stretch>
              </p:blipFill>
              <p:spPr>
                <a:xfrm>
                  <a:off x="10068251" y="2503002"/>
                  <a:ext cx="29580" cy="1395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53" name="Gruppe 152"/>
          <p:cNvGrpSpPr/>
          <p:nvPr/>
        </p:nvGrpSpPr>
        <p:grpSpPr>
          <a:xfrm>
            <a:off x="5447419" y="3340326"/>
            <a:ext cx="3276819" cy="2007052"/>
            <a:chOff x="3611659" y="3872107"/>
            <a:chExt cx="3276819" cy="2007052"/>
          </a:xfrm>
        </p:grpSpPr>
        <p:pic>
          <p:nvPicPr>
            <p:cNvPr id="14" name="Picture 2" descr="Post-It, Notat, Gul Seddel, Gul, Bånd, Kontor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3611659" y="3872107"/>
              <a:ext cx="3276819" cy="20070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201">
              <p14:nvContentPartPr>
                <p14:cNvPr id="1082" name="Håndskrift 1081"/>
                <p14:cNvContentPartPr/>
                <p14:nvPr/>
              </p14:nvContentPartPr>
              <p14:xfrm>
                <a:off x="4199111" y="4129887"/>
                <a:ext cx="2273760" cy="1059840"/>
              </p14:xfrm>
            </p:contentPart>
          </mc:Choice>
          <mc:Fallback xmlns="">
            <p:pic>
              <p:nvPicPr>
                <p:cNvPr id="1082" name="Håndskrift 1081"/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4194792" y="4125568"/>
                  <a:ext cx="2282397" cy="1068477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2">
              <p14:nvContentPartPr>
                <p14:cNvPr id="1109" name="Håndskrift 1108"/>
                <p14:cNvContentPartPr/>
                <p14:nvPr/>
              </p14:nvContentPartPr>
              <p14:xfrm>
                <a:off x="5524991" y="4965807"/>
                <a:ext cx="655200" cy="213120"/>
              </p14:xfrm>
            </p:contentPart>
          </mc:Choice>
          <mc:Fallback xmlns="">
            <p:pic>
              <p:nvPicPr>
                <p:cNvPr id="1109" name="Håndskrift 1108"/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5520673" y="4961494"/>
                  <a:ext cx="663835" cy="221745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627534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7462" y="388759"/>
            <a:ext cx="10058400" cy="747870"/>
          </a:xfrm>
        </p:spPr>
        <p:txBody>
          <a:bodyPr>
            <a:normAutofit/>
          </a:bodyPr>
          <a:lstStyle/>
          <a:p>
            <a:r>
              <a:rPr lang="da-DK" b="1" dirty="0"/>
              <a:t>Hvad er IT Service management</a:t>
            </a:r>
            <a:r>
              <a:rPr lang="da-DK" dirty="0"/>
              <a:t> (ITSM) </a:t>
            </a:r>
            <a:endParaRPr lang="en-US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164786" y="1513216"/>
            <a:ext cx="9700030" cy="4956025"/>
          </a:xfrm>
        </p:spPr>
        <p:txBody>
          <a:bodyPr>
            <a:normAutofit/>
          </a:bodyPr>
          <a:lstStyle/>
          <a:p>
            <a:r>
              <a:rPr lang="da-DK" b="1" dirty="0"/>
              <a:t>IT Service management (ITSM) </a:t>
            </a:r>
            <a:r>
              <a:rPr lang="da-DK" dirty="0"/>
              <a:t>er styring af </a:t>
            </a:r>
            <a:r>
              <a:rPr lang="da-DK" b="1" dirty="0"/>
              <a:t>ressourcer</a:t>
            </a:r>
            <a:r>
              <a:rPr lang="da-DK" dirty="0"/>
              <a:t>, </a:t>
            </a:r>
            <a:r>
              <a:rPr lang="da-DK" b="1" dirty="0"/>
              <a:t>funktioner</a:t>
            </a:r>
            <a:r>
              <a:rPr lang="da-DK" dirty="0"/>
              <a:t>, </a:t>
            </a:r>
            <a:r>
              <a:rPr lang="da-DK" b="1" dirty="0"/>
              <a:t>roller</a:t>
            </a:r>
            <a:r>
              <a:rPr lang="da-DK" dirty="0"/>
              <a:t>, </a:t>
            </a:r>
            <a:r>
              <a:rPr lang="da-DK" b="1" dirty="0"/>
              <a:t>processer</a:t>
            </a:r>
            <a:r>
              <a:rPr lang="da-DK" dirty="0"/>
              <a:t> og </a:t>
            </a:r>
            <a:r>
              <a:rPr lang="da-DK" b="1" dirty="0"/>
              <a:t>viden</a:t>
            </a:r>
            <a:r>
              <a:rPr lang="da-DK" dirty="0"/>
              <a:t>, som gør det muligt for en </a:t>
            </a:r>
            <a:r>
              <a:rPr lang="da-DK" b="1" dirty="0"/>
              <a:t>servicevirksomhed</a:t>
            </a:r>
            <a:r>
              <a:rPr lang="da-DK" dirty="0"/>
              <a:t> at levere optimale </a:t>
            </a:r>
            <a:r>
              <a:rPr lang="da-DK" b="1" dirty="0"/>
              <a:t>it-services</a:t>
            </a:r>
            <a:r>
              <a:rPr lang="da-DK" dirty="0"/>
              <a:t> til deres </a:t>
            </a:r>
            <a:r>
              <a:rPr lang="da-DK" b="1" dirty="0"/>
              <a:t>kunder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Det er en måde at levere </a:t>
            </a:r>
            <a:r>
              <a:rPr lang="da-DK" b="1" dirty="0"/>
              <a:t>informationsteknologi</a:t>
            </a:r>
            <a:r>
              <a:rPr lang="da-DK" dirty="0"/>
              <a:t> på, hvor </a:t>
            </a:r>
            <a:r>
              <a:rPr lang="da-DK" b="1" dirty="0"/>
              <a:t>kunden</a:t>
            </a:r>
            <a:r>
              <a:rPr lang="da-DK" dirty="0"/>
              <a:t> er i </a:t>
            </a:r>
            <a:r>
              <a:rPr lang="da-DK" b="1" dirty="0"/>
              <a:t>fokus</a:t>
            </a:r>
            <a:r>
              <a:rPr lang="da-DK" dirty="0"/>
              <a:t>. </a:t>
            </a:r>
          </a:p>
          <a:p>
            <a:endParaRPr lang="da-DK" dirty="0"/>
          </a:p>
          <a:p>
            <a:r>
              <a:rPr lang="da-DK" dirty="0"/>
              <a:t>Den ideelle </a:t>
            </a:r>
            <a:r>
              <a:rPr lang="da-DK" b="1" dirty="0"/>
              <a:t>service management-løsning </a:t>
            </a:r>
            <a:r>
              <a:rPr lang="da-DK" dirty="0"/>
              <a:t>tilfører </a:t>
            </a:r>
            <a:r>
              <a:rPr lang="da-DK" b="1" dirty="0"/>
              <a:t>værdi</a:t>
            </a:r>
            <a:r>
              <a:rPr lang="da-DK" dirty="0"/>
              <a:t> til både </a:t>
            </a:r>
            <a:r>
              <a:rPr lang="da-DK" b="1" dirty="0"/>
              <a:t>kunden</a:t>
            </a:r>
            <a:r>
              <a:rPr lang="da-DK" dirty="0"/>
              <a:t> og forholdet mellem </a:t>
            </a:r>
            <a:r>
              <a:rPr lang="da-DK" b="1" dirty="0"/>
              <a:t>servicevirksomheden og kunden</a:t>
            </a:r>
            <a:r>
              <a:rPr lang="da-DK" dirty="0"/>
              <a:t>. </a:t>
            </a:r>
          </a:p>
          <a:p>
            <a:endParaRPr lang="da-DK" b="1" dirty="0"/>
          </a:p>
          <a:p>
            <a:r>
              <a:rPr lang="da-DK" b="1" dirty="0"/>
              <a:t>ITSM</a:t>
            </a:r>
            <a:r>
              <a:rPr lang="da-DK" dirty="0"/>
              <a:t> skal samtidig danne en klar </a:t>
            </a:r>
            <a:r>
              <a:rPr lang="da-DK" b="1" dirty="0"/>
              <a:t>ramme</a:t>
            </a:r>
            <a:r>
              <a:rPr lang="da-DK" dirty="0"/>
              <a:t> for, hvordan </a:t>
            </a:r>
            <a:r>
              <a:rPr lang="da-DK" b="1" dirty="0"/>
              <a:t>it-relaterede aktiviteter </a:t>
            </a:r>
            <a:r>
              <a:rPr lang="da-DK" dirty="0"/>
              <a:t>bliver </a:t>
            </a:r>
            <a:r>
              <a:rPr lang="da-DK" b="1" dirty="0"/>
              <a:t>struktureret</a:t>
            </a:r>
            <a:r>
              <a:rPr lang="da-DK" dirty="0"/>
              <a:t> og </a:t>
            </a:r>
            <a:r>
              <a:rPr lang="da-DK" b="1" dirty="0"/>
              <a:t>tilpasset</a:t>
            </a:r>
            <a:r>
              <a:rPr lang="da-DK" dirty="0"/>
              <a:t> til forretningens processer. </a:t>
            </a:r>
          </a:p>
          <a:p>
            <a:endParaRPr lang="da-DK" dirty="0"/>
          </a:p>
          <a:p>
            <a:r>
              <a:rPr lang="da-DK" dirty="0"/>
              <a:t>ITSM er med andre ord nødvendig for at kunne omdanne </a:t>
            </a:r>
            <a:r>
              <a:rPr lang="da-DK" b="1" dirty="0"/>
              <a:t>ressourcer</a:t>
            </a:r>
            <a:r>
              <a:rPr lang="da-DK" dirty="0"/>
              <a:t> til værdifulde </a:t>
            </a:r>
            <a:r>
              <a:rPr lang="da-DK" b="1" dirty="0"/>
              <a:t>services</a:t>
            </a:r>
            <a:r>
              <a:rPr lang="da-DK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80308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77334" y="409510"/>
            <a:ext cx="8596668" cy="729673"/>
          </a:xfrm>
        </p:spPr>
        <p:txBody>
          <a:bodyPr/>
          <a:lstStyle/>
          <a:p>
            <a:r>
              <a:rPr lang="da-DK" dirty="0"/>
              <a:t>Service - Kendetegn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677334" y="1560225"/>
            <a:ext cx="8596668" cy="4663293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lnSpc>
                <a:spcPts val="2300"/>
              </a:lnSpc>
              <a:buNone/>
            </a:pPr>
            <a:r>
              <a:rPr lang="da-DK" sz="2000" dirty="0">
                <a:solidFill>
                  <a:srgbClr val="000000"/>
                </a:solidFill>
                <a:cs typeface="Calibri"/>
              </a:rPr>
              <a:t>Årsagen til, at en </a:t>
            </a:r>
            <a:r>
              <a:rPr lang="da-DK" sz="2000" b="1" dirty="0">
                <a:solidFill>
                  <a:srgbClr val="000000"/>
                </a:solidFill>
                <a:cs typeface="Calibri"/>
              </a:rPr>
              <a:t>kunde</a:t>
            </a:r>
            <a:r>
              <a:rPr lang="da-DK" sz="2000" dirty="0">
                <a:solidFill>
                  <a:srgbClr val="000000"/>
                </a:solidFill>
                <a:cs typeface="Calibri"/>
              </a:rPr>
              <a:t> eller en </a:t>
            </a:r>
            <a:r>
              <a:rPr lang="da-DK" sz="2000" b="1" dirty="0">
                <a:solidFill>
                  <a:srgbClr val="000000"/>
                </a:solidFill>
                <a:cs typeface="Calibri"/>
              </a:rPr>
              <a:t>forbruger</a:t>
            </a:r>
            <a:r>
              <a:rPr lang="da-DK" sz="2000" dirty="0">
                <a:solidFill>
                  <a:srgbClr val="000000"/>
                </a:solidFill>
                <a:cs typeface="Calibri"/>
              </a:rPr>
              <a:t> ønsker at få en bestemt </a:t>
            </a:r>
            <a:r>
              <a:rPr lang="da-DK" sz="2000" b="1" dirty="0">
                <a:solidFill>
                  <a:srgbClr val="000000"/>
                </a:solidFill>
                <a:cs typeface="Calibri"/>
              </a:rPr>
              <a:t>service</a:t>
            </a:r>
            <a:r>
              <a:rPr lang="da-DK" sz="2000" dirty="0">
                <a:solidFill>
                  <a:srgbClr val="000000"/>
                </a:solidFill>
                <a:cs typeface="Calibri"/>
              </a:rPr>
              <a:t>, er, at denne har et behov for et bestemt resultat</a:t>
            </a:r>
            <a:r>
              <a:rPr lang="en-CA" sz="2000" dirty="0">
                <a:solidFill>
                  <a:srgbClr val="000000"/>
                </a:solidFill>
                <a:cs typeface="Calibri"/>
              </a:rPr>
              <a:t> </a:t>
            </a:r>
            <a:r>
              <a:rPr lang="da-DK" sz="2000" dirty="0">
                <a:solidFill>
                  <a:srgbClr val="000000"/>
                </a:solidFill>
                <a:cs typeface="Calibri"/>
              </a:rPr>
              <a:t>eller udbytte/profit. </a:t>
            </a:r>
          </a:p>
          <a:p>
            <a:pPr marL="0" indent="0">
              <a:lnSpc>
                <a:spcPts val="2300"/>
              </a:lnSpc>
              <a:buNone/>
            </a:pPr>
            <a:endParaRPr lang="da-DK" dirty="0">
              <a:solidFill>
                <a:srgbClr val="000000"/>
              </a:solidFill>
              <a:cs typeface="Calibri"/>
            </a:endParaRPr>
          </a:p>
          <a:p>
            <a:pPr marL="0" indent="0">
              <a:lnSpc>
                <a:spcPts val="2300"/>
              </a:lnSpc>
              <a:buNone/>
            </a:pPr>
            <a:r>
              <a:rPr lang="da-DK" dirty="0">
                <a:solidFill>
                  <a:srgbClr val="000000"/>
                </a:solidFill>
                <a:cs typeface="Calibri"/>
              </a:rPr>
              <a:t>Hvis man køber en lejlighed, påtager man sig en række specifikke omkostninger og risici som led i handelen. </a:t>
            </a:r>
          </a:p>
          <a:p>
            <a:pPr marL="0" indent="0">
              <a:lnSpc>
                <a:spcPts val="2300"/>
              </a:lnSpc>
              <a:buNone/>
            </a:pPr>
            <a:endParaRPr dirty="0">
              <a:solidFill>
                <a:schemeClr val="tx1"/>
              </a:solidFill>
            </a:endParaRPr>
          </a:p>
          <a:p>
            <a:pPr marL="0" indent="0">
              <a:lnSpc>
                <a:spcPts val="2300"/>
              </a:lnSpc>
              <a:buNone/>
            </a:pPr>
            <a:r>
              <a:rPr lang="da-DK" dirty="0">
                <a:solidFill>
                  <a:srgbClr val="000000"/>
                </a:solidFill>
                <a:cs typeface="Calibri"/>
              </a:rPr>
              <a:t>Hvis man i stedet overnatter på et hotel, undgår man disse </a:t>
            </a:r>
            <a:r>
              <a:rPr lang="da-DK" b="1" dirty="0">
                <a:solidFill>
                  <a:srgbClr val="000000"/>
                </a:solidFill>
                <a:cs typeface="Calibri"/>
              </a:rPr>
              <a:t>omkostninger</a:t>
            </a:r>
            <a:r>
              <a:rPr lang="da-DK" dirty="0">
                <a:solidFill>
                  <a:srgbClr val="000000"/>
                </a:solidFill>
                <a:cs typeface="Calibri"/>
              </a:rPr>
              <a:t> og </a:t>
            </a:r>
            <a:r>
              <a:rPr lang="da-DK" b="1" dirty="0">
                <a:solidFill>
                  <a:srgbClr val="000000"/>
                </a:solidFill>
                <a:cs typeface="Calibri"/>
              </a:rPr>
              <a:t>risici</a:t>
            </a:r>
            <a:r>
              <a:rPr lang="da-DK" dirty="0">
                <a:solidFill>
                  <a:srgbClr val="000000"/>
                </a:solidFill>
                <a:cs typeface="Calibri"/>
              </a:rPr>
              <a:t>, idet de forbliver </a:t>
            </a:r>
            <a:r>
              <a:rPr lang="da-DK" b="1" dirty="0">
                <a:solidFill>
                  <a:srgbClr val="000000"/>
                </a:solidFill>
                <a:cs typeface="Calibri"/>
              </a:rPr>
              <a:t>serviceudbyderens</a:t>
            </a:r>
            <a:r>
              <a:rPr lang="da-DK" dirty="0">
                <a:solidFill>
                  <a:srgbClr val="000000"/>
                </a:solidFill>
                <a:cs typeface="Calibri"/>
              </a:rPr>
              <a:t>. </a:t>
            </a:r>
          </a:p>
          <a:p>
            <a:pPr marL="0" indent="0">
              <a:lnSpc>
                <a:spcPts val="2300"/>
              </a:lnSpc>
              <a:buNone/>
            </a:pPr>
            <a:endParaRPr dirty="0">
              <a:solidFill>
                <a:srgbClr val="000000"/>
              </a:solidFill>
              <a:cs typeface="Calibri"/>
            </a:endParaRPr>
          </a:p>
          <a:p>
            <a:pPr marL="0" indent="0">
              <a:lnSpc>
                <a:spcPts val="2300"/>
              </a:lnSpc>
              <a:buNone/>
            </a:pPr>
            <a:r>
              <a:rPr lang="da-DK" dirty="0">
                <a:solidFill>
                  <a:srgbClr val="000000"/>
                </a:solidFill>
                <a:cs typeface="Calibri"/>
              </a:rPr>
              <a:t>Det samme er tilfældet, såfremt man tager en </a:t>
            </a:r>
            <a:r>
              <a:rPr lang="da-DK" b="1" dirty="0">
                <a:solidFill>
                  <a:srgbClr val="000000"/>
                </a:solidFill>
                <a:cs typeface="Calibri"/>
              </a:rPr>
              <a:t>taxi</a:t>
            </a:r>
            <a:r>
              <a:rPr lang="da-DK" dirty="0">
                <a:solidFill>
                  <a:srgbClr val="000000"/>
                </a:solidFill>
                <a:cs typeface="Calibri"/>
              </a:rPr>
              <a:t> frem for at </a:t>
            </a:r>
            <a:r>
              <a:rPr lang="da-DK" b="1" dirty="0">
                <a:solidFill>
                  <a:srgbClr val="000000"/>
                </a:solidFill>
                <a:cs typeface="Calibri"/>
              </a:rPr>
              <a:t>købe en bil </a:t>
            </a:r>
            <a:r>
              <a:rPr lang="da-DK" dirty="0">
                <a:solidFill>
                  <a:srgbClr val="000000"/>
                </a:solidFill>
                <a:cs typeface="Calibri"/>
              </a:rPr>
              <a:t>for at blive transporteret.</a:t>
            </a: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316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2582" y="596029"/>
            <a:ext cx="8596668" cy="775855"/>
          </a:xfrm>
        </p:spPr>
        <p:txBody>
          <a:bodyPr/>
          <a:lstStyle/>
          <a:p>
            <a:r>
              <a:rPr lang="da-DK" dirty="0"/>
              <a:t>Service Management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425864" y="1358581"/>
            <a:ext cx="9024620" cy="1547656"/>
          </a:xfrm>
        </p:spPr>
        <p:txBody>
          <a:bodyPr/>
          <a:lstStyle/>
          <a:p>
            <a:pPr>
              <a:lnSpc>
                <a:spcPts val="3500"/>
              </a:lnSpc>
              <a:tabLst>
                <a:tab pos="342900" algn="l"/>
              </a:tabLst>
            </a:pPr>
            <a:r>
              <a:rPr lang="da-DK" dirty="0">
                <a:solidFill>
                  <a:srgbClr val="000000"/>
                </a:solidFill>
                <a:cs typeface="Calibri"/>
              </a:rPr>
              <a:t>Ved </a:t>
            </a:r>
            <a:r>
              <a:rPr lang="da-DK" b="1" dirty="0">
                <a:solidFill>
                  <a:srgbClr val="000000"/>
                </a:solidFill>
                <a:cs typeface="Calibri"/>
              </a:rPr>
              <a:t>Service Management </a:t>
            </a:r>
            <a:r>
              <a:rPr lang="da-DK" dirty="0">
                <a:solidFill>
                  <a:srgbClr val="000000"/>
                </a:solidFill>
                <a:cs typeface="Calibri"/>
              </a:rPr>
              <a:t>forstås, de </a:t>
            </a:r>
            <a:r>
              <a:rPr lang="da-DK" b="1" dirty="0">
                <a:solidFill>
                  <a:srgbClr val="000000"/>
                </a:solidFill>
                <a:cs typeface="Calibri"/>
              </a:rPr>
              <a:t>forhold</a:t>
            </a:r>
            <a:r>
              <a:rPr lang="da-DK" dirty="0">
                <a:solidFill>
                  <a:srgbClr val="000000"/>
                </a:solidFill>
                <a:cs typeface="Calibri"/>
              </a:rPr>
              <a:t>, der sætter en</a:t>
            </a:r>
            <a:r>
              <a:rPr lang="da-DK" dirty="0">
                <a:solidFill>
                  <a:srgbClr val="000000"/>
                </a:solidFill>
                <a:latin typeface="Times New Roman"/>
                <a:cs typeface="Calibri"/>
              </a:rPr>
              <a:t> </a:t>
            </a:r>
            <a:r>
              <a:rPr lang="da-DK" b="1" dirty="0">
                <a:solidFill>
                  <a:srgbClr val="000000"/>
                </a:solidFill>
                <a:cs typeface="Calibri"/>
              </a:rPr>
              <a:t>serviceudbyder</a:t>
            </a:r>
            <a:r>
              <a:rPr lang="da-DK" dirty="0">
                <a:solidFill>
                  <a:srgbClr val="000000"/>
                </a:solidFill>
                <a:cs typeface="Calibri"/>
              </a:rPr>
              <a:t> i stand til at levere </a:t>
            </a:r>
            <a:r>
              <a:rPr lang="da-DK" b="1" dirty="0">
                <a:solidFill>
                  <a:srgbClr val="000000"/>
                </a:solidFill>
                <a:cs typeface="Calibri"/>
              </a:rPr>
              <a:t>services (ydelser).</a:t>
            </a:r>
          </a:p>
          <a:p>
            <a:pPr>
              <a:lnSpc>
                <a:spcPts val="3500"/>
              </a:lnSpc>
              <a:tabLst>
                <a:tab pos="342900" algn="l"/>
              </a:tabLst>
            </a:pPr>
            <a:endParaRPr lang="en-CA" dirty="0">
              <a:solidFill>
                <a:srgbClr val="000000"/>
              </a:solidFill>
              <a:cs typeface="Calibri"/>
            </a:endParaRPr>
          </a:p>
        </p:txBody>
      </p:sp>
      <p:sp>
        <p:nvSpPr>
          <p:cNvPr id="6" name="Kombinationstegning 5"/>
          <p:cNvSpPr/>
          <p:nvPr/>
        </p:nvSpPr>
        <p:spPr>
          <a:xfrm>
            <a:off x="452582" y="3080831"/>
            <a:ext cx="4562763" cy="2599797"/>
          </a:xfrm>
          <a:custGeom>
            <a:avLst/>
            <a:gdLst>
              <a:gd name="connsiteX0" fmla="*/ 0 w 4332995"/>
              <a:gd name="connsiteY0" fmla="*/ 0 h 2599797"/>
              <a:gd name="connsiteX1" fmla="*/ 4332995 w 4332995"/>
              <a:gd name="connsiteY1" fmla="*/ 0 h 2599797"/>
              <a:gd name="connsiteX2" fmla="*/ 4332995 w 4332995"/>
              <a:gd name="connsiteY2" fmla="*/ 2599797 h 2599797"/>
              <a:gd name="connsiteX3" fmla="*/ 0 w 4332995"/>
              <a:gd name="connsiteY3" fmla="*/ 2599797 h 2599797"/>
              <a:gd name="connsiteX4" fmla="*/ 0 w 4332995"/>
              <a:gd name="connsiteY4" fmla="*/ 0 h 2599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32995" h="2599797">
                <a:moveTo>
                  <a:pt x="0" y="0"/>
                </a:moveTo>
                <a:lnTo>
                  <a:pt x="4332995" y="0"/>
                </a:lnTo>
                <a:lnTo>
                  <a:pt x="4332995" y="2599797"/>
                </a:lnTo>
                <a:lnTo>
                  <a:pt x="0" y="259979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680" tIns="106680" rIns="106680" bIns="106680" numCol="1" spcCol="1270" anchor="t" anchorCtr="0">
            <a:noAutofit/>
          </a:bodyPr>
          <a:lstStyle/>
          <a:p>
            <a:pPr lvl="0" algn="l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CA" sz="2800" kern="1200" dirty="0">
                <a:solidFill>
                  <a:srgbClr val="FFFFFF"/>
                </a:solidFill>
                <a:latin typeface="Calibri"/>
                <a:cs typeface="Calibri"/>
              </a:rPr>
              <a:t>Service</a:t>
            </a:r>
            <a:endParaRPr lang="da-DK" sz="2800" kern="1200" dirty="0"/>
          </a:p>
          <a:p>
            <a:pPr marL="228600" lvl="1" indent="-228600" algn="l" defTabSz="9779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a-DK" sz="2200" kern="1200" dirty="0">
                <a:solidFill>
                  <a:srgbClr val="FFFFFF"/>
                </a:solidFill>
                <a:latin typeface="Calibri"/>
                <a:cs typeface="Calibri"/>
              </a:rPr>
              <a:t>Er et middel til at tilføre en kunde værdi (i form af service), ved at bibringe (give) kunden det ønskede resultater, uden at kunden skal påtage sig de specifikke omkostninger og risici.</a:t>
            </a:r>
            <a:endParaRPr lang="da-DK" sz="2200" kern="1200" dirty="0"/>
          </a:p>
        </p:txBody>
      </p:sp>
      <p:sp>
        <p:nvSpPr>
          <p:cNvPr id="7" name="Kombinationstegning 6"/>
          <p:cNvSpPr/>
          <p:nvPr/>
        </p:nvSpPr>
        <p:spPr>
          <a:xfrm>
            <a:off x="5394368" y="3058244"/>
            <a:ext cx="4543959" cy="2599797"/>
          </a:xfrm>
          <a:custGeom>
            <a:avLst/>
            <a:gdLst>
              <a:gd name="connsiteX0" fmla="*/ 0 w 4332995"/>
              <a:gd name="connsiteY0" fmla="*/ 0 h 2599797"/>
              <a:gd name="connsiteX1" fmla="*/ 4332995 w 4332995"/>
              <a:gd name="connsiteY1" fmla="*/ 0 h 2599797"/>
              <a:gd name="connsiteX2" fmla="*/ 4332995 w 4332995"/>
              <a:gd name="connsiteY2" fmla="*/ 2599797 h 2599797"/>
              <a:gd name="connsiteX3" fmla="*/ 0 w 4332995"/>
              <a:gd name="connsiteY3" fmla="*/ 2599797 h 2599797"/>
              <a:gd name="connsiteX4" fmla="*/ 0 w 4332995"/>
              <a:gd name="connsiteY4" fmla="*/ 0 h 2599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32995" h="2599797">
                <a:moveTo>
                  <a:pt x="0" y="0"/>
                </a:moveTo>
                <a:lnTo>
                  <a:pt x="4332995" y="0"/>
                </a:lnTo>
                <a:lnTo>
                  <a:pt x="4332995" y="2599797"/>
                </a:lnTo>
                <a:lnTo>
                  <a:pt x="0" y="259979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680" tIns="106680" rIns="106680" bIns="106680" numCol="1" spcCol="1270" anchor="t" anchorCtr="0">
            <a:noAutofit/>
          </a:bodyPr>
          <a:lstStyle/>
          <a:p>
            <a:pPr lvl="0" algn="l" defTabSz="1244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CA" sz="2800" kern="1200" dirty="0">
                <a:solidFill>
                  <a:srgbClr val="FFFFFF"/>
                </a:solidFill>
                <a:latin typeface="Calibri"/>
                <a:cs typeface="Calibri"/>
              </a:rPr>
              <a:t>Service Management</a:t>
            </a:r>
            <a:endParaRPr lang="en-CA" sz="2800" kern="1200" dirty="0">
              <a:solidFill>
                <a:srgbClr val="000000"/>
              </a:solidFill>
            </a:endParaRPr>
          </a:p>
          <a:p>
            <a:pPr marL="228600" lvl="1" indent="-228600" algn="l" defTabSz="9779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a-DK" sz="2200" kern="1200" dirty="0">
                <a:solidFill>
                  <a:srgbClr val="FFFFFF"/>
                </a:solidFill>
                <a:latin typeface="Calibri"/>
                <a:cs typeface="Calibri"/>
              </a:rPr>
              <a:t>Er et sæt specialiserede organisatoriske</a:t>
            </a:r>
            <a:br>
              <a:rPr lang="da-DK" sz="2200" kern="1200" dirty="0">
                <a:solidFill>
                  <a:srgbClr val="000000"/>
                </a:solidFill>
                <a:latin typeface="Times New Roman"/>
              </a:rPr>
            </a:br>
            <a:r>
              <a:rPr lang="en-US" sz="2200" kern="1200" dirty="0">
                <a:solidFill>
                  <a:srgbClr val="FFFFFF"/>
                </a:solidFill>
                <a:latin typeface="Calibri"/>
                <a:cs typeface="Calibri"/>
              </a:rPr>
              <a:t>capabilities</a:t>
            </a:r>
            <a:r>
              <a:rPr lang="da-DK" sz="2200" kern="1200" dirty="0">
                <a:solidFill>
                  <a:srgbClr val="FFFFFF"/>
                </a:solidFill>
                <a:latin typeface="Calibri"/>
                <a:cs typeface="Calibri"/>
              </a:rPr>
              <a:t> (kapaciteter), som tilfører værdi til kunder i form af services.</a:t>
            </a:r>
            <a:endParaRPr lang="da-DK" sz="2200" kern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936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258618" y="981159"/>
            <a:ext cx="9310255" cy="3880773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da-DK" sz="1500" b="1" dirty="0"/>
              <a:t>En serviceudbyder</a:t>
            </a:r>
            <a:r>
              <a:rPr lang="da-DK" sz="1500" dirty="0"/>
              <a:t> har behov for (</a:t>
            </a:r>
            <a:r>
              <a:rPr lang="da-DK" sz="1500" b="1" dirty="0"/>
              <a:t>service-aktiver</a:t>
            </a:r>
            <a:r>
              <a:rPr lang="da-DK" sz="1500" dirty="0"/>
              <a:t> i form af) </a:t>
            </a:r>
            <a:r>
              <a:rPr lang="da-DK" sz="1500" b="1" dirty="0"/>
              <a:t>ressourcer</a:t>
            </a:r>
            <a:r>
              <a:rPr lang="da-DK" sz="1500" dirty="0"/>
              <a:t> og </a:t>
            </a:r>
            <a:r>
              <a:rPr lang="da-DK" sz="1500" b="1" dirty="0"/>
              <a:t>kapaciteter</a:t>
            </a:r>
            <a:r>
              <a:rPr lang="da-DK" sz="1500" dirty="0"/>
              <a:t>, for at skabe </a:t>
            </a:r>
            <a:r>
              <a:rPr lang="da-DK" sz="1500" b="1" dirty="0"/>
              <a:t>værdi</a:t>
            </a:r>
            <a:r>
              <a:rPr lang="da-DK" sz="1500" dirty="0"/>
              <a:t> (tilføre værdi til forbrugere/kunder) i form af </a:t>
            </a:r>
            <a:r>
              <a:rPr lang="da-DK" sz="1500" b="1" dirty="0"/>
              <a:t>services</a:t>
            </a:r>
            <a:r>
              <a:rPr lang="da-DK" sz="1500" dirty="0"/>
              <a:t> </a:t>
            </a:r>
          </a:p>
          <a:p>
            <a:r>
              <a:rPr lang="da-DK" sz="1500" dirty="0">
                <a:solidFill>
                  <a:srgbClr val="000000"/>
                </a:solidFill>
                <a:cs typeface="Calibri"/>
              </a:rPr>
              <a:t>Ressourcer</a:t>
            </a:r>
          </a:p>
          <a:p>
            <a:pPr marL="783590" lvl="2"/>
            <a:r>
              <a:rPr lang="da-DK" sz="1500" dirty="0">
                <a:solidFill>
                  <a:srgbClr val="000000"/>
                </a:solidFill>
                <a:cs typeface="Calibri"/>
              </a:rPr>
              <a:t>Indgår direkte i produktionen</a:t>
            </a:r>
          </a:p>
          <a:p>
            <a:pPr>
              <a:lnSpc>
                <a:spcPts val="2300"/>
              </a:lnSpc>
            </a:pPr>
            <a:r>
              <a:rPr lang="da-DK" sz="1500" dirty="0">
                <a:solidFill>
                  <a:srgbClr val="000000"/>
                </a:solidFill>
                <a:cs typeface="Calibri"/>
              </a:rPr>
              <a:t>Kapaciteter </a:t>
            </a:r>
          </a:p>
          <a:p>
            <a:pPr lvl="1">
              <a:lnSpc>
                <a:spcPts val="2300"/>
              </a:lnSpc>
            </a:pPr>
            <a:r>
              <a:rPr lang="da-DK" sz="1500" dirty="0">
                <a:solidFill>
                  <a:srgbClr val="000000"/>
                </a:solidFill>
                <a:cs typeface="Calibri"/>
              </a:rPr>
              <a:t>Omdanner </a:t>
            </a:r>
            <a:r>
              <a:rPr lang="da-DK" sz="1500" b="1" dirty="0">
                <a:solidFill>
                  <a:srgbClr val="000000"/>
                </a:solidFill>
                <a:cs typeface="Calibri"/>
              </a:rPr>
              <a:t>ressourcer</a:t>
            </a:r>
            <a:r>
              <a:rPr lang="da-DK" sz="1500" dirty="0">
                <a:solidFill>
                  <a:srgbClr val="000000"/>
                </a:solidFill>
                <a:cs typeface="Calibri"/>
              </a:rPr>
              <a:t> til værdifulde</a:t>
            </a:r>
            <a:r>
              <a:rPr lang="en-CA" sz="1500" dirty="0">
                <a:solidFill>
                  <a:srgbClr val="000000"/>
                </a:solidFill>
                <a:cs typeface="Calibri"/>
              </a:rPr>
              <a:t> </a:t>
            </a:r>
            <a:r>
              <a:rPr lang="en-CA" sz="1500" b="1" dirty="0">
                <a:solidFill>
                  <a:srgbClr val="000000"/>
                </a:solidFill>
                <a:cs typeface="Calibri"/>
              </a:rPr>
              <a:t>services</a:t>
            </a:r>
          </a:p>
          <a:p>
            <a:pPr marL="0" indent="0">
              <a:lnSpc>
                <a:spcPts val="2300"/>
              </a:lnSpc>
              <a:buNone/>
            </a:pPr>
            <a:r>
              <a:rPr lang="da-DK" sz="1500" dirty="0"/>
              <a:t>En væsentlig forskel på </a:t>
            </a:r>
            <a:r>
              <a:rPr lang="da-DK" sz="1500" b="1" dirty="0"/>
              <a:t>ressourcer</a:t>
            </a:r>
            <a:r>
              <a:rPr lang="da-DK" sz="1500" dirty="0"/>
              <a:t> og </a:t>
            </a:r>
            <a:r>
              <a:rPr lang="da-DK" sz="1500" b="1" dirty="0"/>
              <a:t>kapaciteter</a:t>
            </a:r>
            <a:r>
              <a:rPr lang="da-DK" sz="1500" dirty="0"/>
              <a:t> er,</a:t>
            </a:r>
            <a:r>
              <a:rPr lang="da-DK" dirty="0"/>
              <a:t> </a:t>
            </a:r>
            <a:r>
              <a:rPr lang="da-DK" sz="1500" dirty="0"/>
              <a:t>at </a:t>
            </a:r>
            <a:r>
              <a:rPr lang="da-DK" sz="1500" b="1" dirty="0"/>
              <a:t>kapaciteter</a:t>
            </a:r>
            <a:r>
              <a:rPr lang="da-DK" sz="1500" dirty="0"/>
              <a:t> </a:t>
            </a:r>
            <a:r>
              <a:rPr lang="da-DK" sz="1500" dirty="0">
                <a:solidFill>
                  <a:srgbClr val="000000"/>
                </a:solidFill>
                <a:cs typeface="Calibri"/>
              </a:rPr>
              <a:t>Kræver typisk væsentlig længere tid at fremskaffe end ressourcer.</a:t>
            </a:r>
            <a:endParaRPr sz="1500" dirty="0">
              <a:solidFill>
                <a:schemeClr val="tx1"/>
              </a:solidFill>
            </a:endParaRPr>
          </a:p>
          <a:p>
            <a:pPr>
              <a:lnSpc>
                <a:spcPts val="2300"/>
              </a:lnSpc>
            </a:pPr>
            <a:endParaRPr lang="da-DK" dirty="0">
              <a:solidFill>
                <a:srgbClr val="000000"/>
              </a:solidFill>
              <a:cs typeface="Calibri"/>
            </a:endParaRPr>
          </a:p>
          <a:p>
            <a:pPr>
              <a:lnSpc>
                <a:spcPts val="2300"/>
              </a:lnSpc>
            </a:pPr>
            <a:endParaRPr lang="en-CA" dirty="0">
              <a:solidFill>
                <a:srgbClr val="000000"/>
              </a:solidFill>
              <a:cs typeface="Calibri"/>
            </a:endParaRPr>
          </a:p>
        </p:txBody>
      </p:sp>
      <p:graphicFrame>
        <p:nvGraphicFramePr>
          <p:cNvPr id="4" name="Tabel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3270015"/>
              </p:ext>
            </p:extLst>
          </p:nvPr>
        </p:nvGraphicFramePr>
        <p:xfrm>
          <a:off x="854363" y="4153765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58482459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7391456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Kapaciteter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Ressourcer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1648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/>
                        <a:t>Ledelse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Kapital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85875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Organisation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Infrastruktur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7941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Processer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Applikationer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087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 dirty="0"/>
                        <a:t>Viden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/>
                        <a:t>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9087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a-DK"/>
                        <a:t>Mennesker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/>
                        <a:t>Mennesker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7633825"/>
                  </a:ext>
                </a:extLst>
              </a:tr>
            </a:tbl>
          </a:graphicData>
        </a:graphic>
      </p:graphicFrame>
      <p:sp>
        <p:nvSpPr>
          <p:cNvPr id="7" name="Titel 6">
            <a:extLst>
              <a:ext uri="{FF2B5EF4-FFF2-40B4-BE49-F238E27FC236}">
                <a16:creationId xmlns:a16="http://schemas.microsoft.com/office/drawing/2014/main" id="{290ED527-FE67-E1A9-2580-00400F2F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38" y="302098"/>
            <a:ext cx="8596668" cy="1320800"/>
          </a:xfrm>
        </p:spPr>
        <p:txBody>
          <a:bodyPr/>
          <a:lstStyle/>
          <a:p>
            <a:r>
              <a:rPr lang="da-DK" dirty="0"/>
              <a:t>Ressourcer og Kapaciteter</a:t>
            </a:r>
          </a:p>
        </p:txBody>
      </p:sp>
    </p:spTree>
    <p:extLst>
      <p:ext uri="{BB962C8B-B14F-4D97-AF65-F5344CB8AC3E}">
        <p14:creationId xmlns:p14="http://schemas.microsoft.com/office/powerpoint/2010/main" val="3469365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77334" y="184727"/>
            <a:ext cx="8596668" cy="868218"/>
          </a:xfrm>
        </p:spPr>
        <p:txBody>
          <a:bodyPr>
            <a:normAutofit/>
          </a:bodyPr>
          <a:lstStyle/>
          <a:p>
            <a:r>
              <a:rPr lang="da-DK" dirty="0"/>
              <a:t>Serviceværdi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765311" y="1324946"/>
            <a:ext cx="8596668" cy="1524625"/>
          </a:xfrm>
        </p:spPr>
        <p:txBody>
          <a:bodyPr>
            <a:normAutofit/>
          </a:bodyPr>
          <a:lstStyle/>
          <a:p>
            <a:r>
              <a:rPr lang="da-DK" sz="1500" dirty="0"/>
              <a:t>Kunder værdsætter en service, når de kan se en klar sammenhæng mellem servicen og den forretningsværdi, servicen tilfører. </a:t>
            </a:r>
          </a:p>
          <a:p>
            <a:endParaRPr lang="da-DK" sz="1500" dirty="0"/>
          </a:p>
          <a:p>
            <a:r>
              <a:rPr lang="da-DK" sz="1500" dirty="0"/>
              <a:t>Fra kundens synspunkt opstår værdien af en service i kombinationen af to elementer: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148415318"/>
              </p:ext>
            </p:extLst>
          </p:nvPr>
        </p:nvGraphicFramePr>
        <p:xfrm>
          <a:off x="1198375" y="2498590"/>
          <a:ext cx="8163604" cy="38226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367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0124" y="366202"/>
            <a:ext cx="8596668" cy="369455"/>
          </a:xfrm>
        </p:spPr>
        <p:txBody>
          <a:bodyPr>
            <a:noAutofit/>
          </a:bodyPr>
          <a:lstStyle/>
          <a:p>
            <a:r>
              <a:rPr lang="da-DK" sz="2400" dirty="0"/>
              <a:t>Best </a:t>
            </a:r>
            <a:r>
              <a:rPr lang="en-US" sz="2400" dirty="0"/>
              <a:t>Practice</a:t>
            </a:r>
            <a:r>
              <a:rPr lang="da-DK" sz="2400" dirty="0"/>
              <a:t> – ”God skik”</a:t>
            </a:r>
          </a:p>
        </p:txBody>
      </p:sp>
      <p:sp>
        <p:nvSpPr>
          <p:cNvPr id="5" name="Kombinationstegning 4"/>
          <p:cNvSpPr/>
          <p:nvPr/>
        </p:nvSpPr>
        <p:spPr>
          <a:xfrm>
            <a:off x="190124" y="1269088"/>
            <a:ext cx="4279239" cy="1856666"/>
          </a:xfrm>
          <a:custGeom>
            <a:avLst/>
            <a:gdLst>
              <a:gd name="connsiteX0" fmla="*/ 0 w 4788544"/>
              <a:gd name="connsiteY0" fmla="*/ 0 h 2873126"/>
              <a:gd name="connsiteX1" fmla="*/ 4788544 w 4788544"/>
              <a:gd name="connsiteY1" fmla="*/ 0 h 2873126"/>
              <a:gd name="connsiteX2" fmla="*/ 4788544 w 4788544"/>
              <a:gd name="connsiteY2" fmla="*/ 2873126 h 2873126"/>
              <a:gd name="connsiteX3" fmla="*/ 0 w 4788544"/>
              <a:gd name="connsiteY3" fmla="*/ 2873126 h 2873126"/>
              <a:gd name="connsiteX4" fmla="*/ 0 w 4788544"/>
              <a:gd name="connsiteY4" fmla="*/ 0 h 2873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88544" h="2873126">
                <a:moveTo>
                  <a:pt x="0" y="0"/>
                </a:moveTo>
                <a:lnTo>
                  <a:pt x="4788544" y="0"/>
                </a:lnTo>
                <a:lnTo>
                  <a:pt x="4788544" y="2873126"/>
                </a:lnTo>
                <a:lnTo>
                  <a:pt x="0" y="287312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5730" tIns="125730" rIns="125730" bIns="125730" numCol="1" spcCol="1270" anchor="t" anchorCtr="0">
            <a:noAutofit/>
          </a:bodyPr>
          <a:lstStyle/>
          <a:p>
            <a:pPr lvl="0" algn="l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CA" sz="2800" kern="1200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Best Practice</a:t>
            </a:r>
            <a:endParaRPr lang="da-DK" sz="2800" kern="1200" dirty="0">
              <a:solidFill>
                <a:schemeClr val="tx2">
                  <a:lumMod val="75000"/>
                </a:schemeClr>
              </a:solidFill>
            </a:endParaRPr>
          </a:p>
          <a:p>
            <a:pPr marL="228600" lvl="1" indent="-228600" algn="l" defTabSz="11557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a-DK" kern="1200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Ved </a:t>
            </a:r>
            <a:r>
              <a:rPr lang="en-US" kern="1200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best practice </a:t>
            </a:r>
            <a:r>
              <a:rPr lang="da-DK" kern="1200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forstås gennemprøvet praksis, der har vist sin bæredygtighed gennem mange års anvendelse i forskelligartede organisationer.</a:t>
            </a:r>
            <a:endParaRPr lang="da-DK" kern="1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" name="Kombinationstegning 5"/>
          <p:cNvSpPr/>
          <p:nvPr/>
        </p:nvSpPr>
        <p:spPr>
          <a:xfrm>
            <a:off x="5061677" y="1269088"/>
            <a:ext cx="4279239" cy="1856666"/>
          </a:xfrm>
          <a:custGeom>
            <a:avLst/>
            <a:gdLst>
              <a:gd name="connsiteX0" fmla="*/ 0 w 4788544"/>
              <a:gd name="connsiteY0" fmla="*/ 0 h 2873126"/>
              <a:gd name="connsiteX1" fmla="*/ 4788544 w 4788544"/>
              <a:gd name="connsiteY1" fmla="*/ 0 h 2873126"/>
              <a:gd name="connsiteX2" fmla="*/ 4788544 w 4788544"/>
              <a:gd name="connsiteY2" fmla="*/ 2873126 h 2873126"/>
              <a:gd name="connsiteX3" fmla="*/ 0 w 4788544"/>
              <a:gd name="connsiteY3" fmla="*/ 2873126 h 2873126"/>
              <a:gd name="connsiteX4" fmla="*/ 0 w 4788544"/>
              <a:gd name="connsiteY4" fmla="*/ 0 h 2873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88544" h="2873126">
                <a:moveTo>
                  <a:pt x="0" y="0"/>
                </a:moveTo>
                <a:lnTo>
                  <a:pt x="4788544" y="0"/>
                </a:lnTo>
                <a:lnTo>
                  <a:pt x="4788544" y="2873126"/>
                </a:lnTo>
                <a:lnTo>
                  <a:pt x="0" y="287312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5730" tIns="125730" rIns="125730" bIns="125730" numCol="1" spcCol="1270" anchor="ctr" anchorCtr="0">
            <a:noAutofit/>
          </a:bodyPr>
          <a:lstStyle/>
          <a:p>
            <a:pPr lvl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CA" kern="1200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ITIL® </a:t>
            </a:r>
            <a:r>
              <a:rPr lang="da-DK" kern="1200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er et eksempel på </a:t>
            </a:r>
            <a:r>
              <a:rPr lang="en-CA" kern="1200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best practice for ITSM</a:t>
            </a:r>
          </a:p>
          <a:p>
            <a:pPr lvl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/>
              <a:t>(</a:t>
            </a:r>
            <a:r>
              <a:rPr lang="en-US" b="1" dirty="0"/>
              <a:t>Information Technology Infrastructure Library</a:t>
            </a:r>
            <a:r>
              <a:rPr lang="en-US" dirty="0"/>
              <a:t>)</a:t>
            </a:r>
            <a:endParaRPr lang="da-DK" kern="1200" dirty="0">
              <a:solidFill>
                <a:schemeClr val="bg1"/>
              </a:solidFill>
            </a:endParaRPr>
          </a:p>
        </p:txBody>
      </p:sp>
      <p:sp>
        <p:nvSpPr>
          <p:cNvPr id="7" name="Kombinationstegning 6"/>
          <p:cNvSpPr/>
          <p:nvPr/>
        </p:nvSpPr>
        <p:spPr>
          <a:xfrm>
            <a:off x="190124" y="3732246"/>
            <a:ext cx="6583900" cy="2620410"/>
          </a:xfrm>
          <a:custGeom>
            <a:avLst/>
            <a:gdLst>
              <a:gd name="connsiteX0" fmla="*/ 0 w 4788544"/>
              <a:gd name="connsiteY0" fmla="*/ 0 h 2873126"/>
              <a:gd name="connsiteX1" fmla="*/ 4788544 w 4788544"/>
              <a:gd name="connsiteY1" fmla="*/ 0 h 2873126"/>
              <a:gd name="connsiteX2" fmla="*/ 4788544 w 4788544"/>
              <a:gd name="connsiteY2" fmla="*/ 2873126 h 2873126"/>
              <a:gd name="connsiteX3" fmla="*/ 0 w 4788544"/>
              <a:gd name="connsiteY3" fmla="*/ 2873126 h 2873126"/>
              <a:gd name="connsiteX4" fmla="*/ 0 w 4788544"/>
              <a:gd name="connsiteY4" fmla="*/ 0 h 2873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88544" h="2873126">
                <a:moveTo>
                  <a:pt x="0" y="0"/>
                </a:moveTo>
                <a:lnTo>
                  <a:pt x="4788544" y="0"/>
                </a:lnTo>
                <a:lnTo>
                  <a:pt x="4788544" y="2873126"/>
                </a:lnTo>
                <a:lnTo>
                  <a:pt x="0" y="287312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5730" tIns="125730" rIns="125730" bIns="125730" numCol="1" spcCol="1270" anchor="ctr" anchorCtr="0">
            <a:noAutofit/>
          </a:bodyPr>
          <a:lstStyle/>
          <a:p>
            <a:endParaRPr lang="da-DK" sz="1200" b="1" dirty="0">
              <a:solidFill>
                <a:schemeClr val="bg2"/>
              </a:solidFill>
              <a:latin typeface="Helvetica Neue"/>
            </a:endParaRPr>
          </a:p>
          <a:p>
            <a:endParaRPr lang="da-DK" sz="1200" b="1" dirty="0">
              <a:solidFill>
                <a:schemeClr val="bg2"/>
              </a:solidFill>
              <a:latin typeface="Helvetica Neue"/>
            </a:endParaRPr>
          </a:p>
          <a:p>
            <a:r>
              <a:rPr lang="da-DK" sz="1200" b="1" dirty="0">
                <a:solidFill>
                  <a:schemeClr val="tx2">
                    <a:lumMod val="75000"/>
                  </a:schemeClr>
                </a:solidFill>
                <a:latin typeface="Helvetica Neue"/>
              </a:rPr>
              <a:t>ITIL Best 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latin typeface="Helvetica Neue"/>
              </a:rPr>
              <a:t>Practice</a:t>
            </a:r>
            <a:r>
              <a:rPr lang="da-DK" sz="1200" b="1" dirty="0">
                <a:solidFill>
                  <a:schemeClr val="tx2">
                    <a:lumMod val="75000"/>
                  </a:schemeClr>
                </a:solidFill>
                <a:latin typeface="Helvetica Neue"/>
              </a:rPr>
              <a:t> er sammensat af 5 grundlæggende hovedområder: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a-DK" sz="1200" b="1" dirty="0">
                <a:solidFill>
                  <a:schemeClr val="tx2">
                    <a:lumMod val="75000"/>
                  </a:schemeClr>
                </a:solidFill>
                <a:latin typeface="Helvetica Neue"/>
              </a:rPr>
              <a:t>Service 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latin typeface="Helvetica Neue"/>
              </a:rPr>
              <a:t>Strategy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a-DK" sz="1200" b="1" dirty="0">
                <a:solidFill>
                  <a:schemeClr val="tx2">
                    <a:lumMod val="75000"/>
                  </a:schemeClr>
                </a:solidFill>
                <a:latin typeface="Helvetica Neue"/>
              </a:rPr>
              <a:t>Service Design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a-DK" sz="1200" b="1" dirty="0">
                <a:solidFill>
                  <a:schemeClr val="tx2">
                    <a:lumMod val="75000"/>
                  </a:schemeClr>
                </a:solidFill>
                <a:latin typeface="Helvetica Neue"/>
              </a:rPr>
              <a:t>Service Transition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a-DK" sz="1200" b="1" dirty="0">
                <a:solidFill>
                  <a:schemeClr val="tx2">
                    <a:lumMod val="75000"/>
                  </a:schemeClr>
                </a:solidFill>
                <a:latin typeface="Helvetica Neue"/>
              </a:rPr>
              <a:t>Service Operation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latin typeface="Helvetica Neue"/>
              </a:rPr>
              <a:t>Continual</a:t>
            </a:r>
            <a:r>
              <a:rPr lang="da-DK" sz="1200" b="1" dirty="0">
                <a:solidFill>
                  <a:schemeClr val="tx2">
                    <a:lumMod val="75000"/>
                  </a:schemeClr>
                </a:solidFill>
                <a:latin typeface="Helvetica Neue"/>
              </a:rPr>
              <a:t> Service 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latin typeface="Helvetica Neue"/>
              </a:rPr>
              <a:t>Improvement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2"/>
              </a:solidFill>
              <a:latin typeface="Helvetica Neue"/>
            </a:endParaRPr>
          </a:p>
          <a:p>
            <a:r>
              <a:rPr lang="en-US" sz="1200" b="1" dirty="0"/>
              <a:t>ITIL</a:t>
            </a:r>
            <a:r>
              <a:rPr lang="en-US" sz="1200" dirty="0"/>
              <a:t> (Information Technology Infrastructure Library) </a:t>
            </a:r>
            <a:r>
              <a:rPr lang="da-DK" sz="1200" dirty="0"/>
              <a:t>er</a:t>
            </a:r>
            <a:r>
              <a:rPr lang="en-US" sz="1200" dirty="0"/>
              <a:t> best practices for </a:t>
            </a:r>
            <a:r>
              <a:rPr lang="en-US" sz="1200" b="1" dirty="0"/>
              <a:t>IT Service Management</a:t>
            </a:r>
          </a:p>
          <a:p>
            <a:r>
              <a:rPr lang="da-DK" sz="1200" b="1" dirty="0"/>
              <a:t>ITIL</a:t>
            </a:r>
            <a:r>
              <a:rPr lang="da-DK" sz="1200" dirty="0"/>
              <a:t> beskriver processer, procedure, opgaver og tjeklister, som ikke er organisationsspecifikke. </a:t>
            </a:r>
          </a:p>
          <a:p>
            <a:r>
              <a:rPr lang="da-DK" sz="1200" dirty="0"/>
              <a:t>ITIL kan anvendes af enhver organisation og giver muligheden for at planlægge, implementere og måle.</a:t>
            </a: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2"/>
              </a:solidFill>
              <a:latin typeface="Helvetica Neue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200" b="1" dirty="0">
              <a:solidFill>
                <a:schemeClr val="bg2"/>
              </a:solidFill>
              <a:latin typeface="Helvetica Neue"/>
            </a:endParaRPr>
          </a:p>
        </p:txBody>
      </p:sp>
      <p:pic>
        <p:nvPicPr>
          <p:cNvPr id="8" name="Billede 7">
            <a:hlinkClick r:id="rId2" action="ppaction://hlinksldjump"/>
            <a:extLst>
              <a:ext uri="{FF2B5EF4-FFF2-40B4-BE49-F238E27FC236}">
                <a16:creationId xmlns:a16="http://schemas.microsoft.com/office/drawing/2014/main" id="{2FF8B8A6-4CCF-4C1E-BBB0-541634AA1F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953" y="3823161"/>
            <a:ext cx="2821925" cy="252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122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lede 7">
            <a:extLst>
              <a:ext uri="{FF2B5EF4-FFF2-40B4-BE49-F238E27FC236}">
                <a16:creationId xmlns:a16="http://schemas.microsoft.com/office/drawing/2014/main" id="{2FF8B8A6-4CCF-4C1E-BBB0-541634AA1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677" y="1230383"/>
            <a:ext cx="5738327" cy="5143677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677F8999-96F5-526E-AD51-233FB9D76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042" y="282434"/>
            <a:ext cx="8596668" cy="369455"/>
          </a:xfrm>
        </p:spPr>
        <p:txBody>
          <a:bodyPr>
            <a:noAutofit/>
          </a:bodyPr>
          <a:lstStyle/>
          <a:p>
            <a:r>
              <a:rPr lang="da-DK" dirty="0"/>
              <a:t>ITIL Modellen</a:t>
            </a:r>
          </a:p>
        </p:txBody>
      </p:sp>
    </p:spTree>
    <p:extLst>
      <p:ext uri="{BB962C8B-B14F-4D97-AF65-F5344CB8AC3E}">
        <p14:creationId xmlns:p14="http://schemas.microsoft.com/office/powerpoint/2010/main" val="235107644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30941</TotalTime>
  <Words>1720</Words>
  <Application>Microsoft Office PowerPoint</Application>
  <PresentationFormat>Widescreen</PresentationFormat>
  <Paragraphs>162</Paragraphs>
  <Slides>18</Slides>
  <Notes>1</Notes>
  <HiddenSlides>1</HiddenSlides>
  <MMClips>1</MMClips>
  <ScaleCrop>false</ScaleCrop>
  <HeadingPairs>
    <vt:vector size="6" baseType="variant">
      <vt:variant>
        <vt:lpstr>Benyttede skrifttyper</vt:lpstr>
      </vt:variant>
      <vt:variant>
        <vt:i4>7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18</vt:i4>
      </vt:variant>
    </vt:vector>
  </HeadingPairs>
  <TitlesOfParts>
    <vt:vector size="26" baseType="lpstr">
      <vt:lpstr>Arial</vt:lpstr>
      <vt:lpstr>Calibri</vt:lpstr>
      <vt:lpstr>Helvetica Neue</vt:lpstr>
      <vt:lpstr>Söhne</vt:lpstr>
      <vt:lpstr>Times New Roman</vt:lpstr>
      <vt:lpstr>Trebuchet MS</vt:lpstr>
      <vt:lpstr>Wingdings 3</vt:lpstr>
      <vt:lpstr>Facet</vt:lpstr>
      <vt:lpstr>PowerPoint-præsentation</vt:lpstr>
      <vt:lpstr>PowerPoint-præsentation</vt:lpstr>
      <vt:lpstr>Hvad er IT Service management (ITSM) </vt:lpstr>
      <vt:lpstr>Service - Kendetegn</vt:lpstr>
      <vt:lpstr>Service Management</vt:lpstr>
      <vt:lpstr>Ressourcer og Kapaciteter</vt:lpstr>
      <vt:lpstr>Serviceværdi</vt:lpstr>
      <vt:lpstr>Best Practice – ”God skik”</vt:lpstr>
      <vt:lpstr>ITIL Modellen</vt:lpstr>
      <vt:lpstr>ITIL VS ITSM - MODELLEN</vt:lpstr>
      <vt:lpstr>ITIL Historie</vt:lpstr>
      <vt:lpstr>Historie</vt:lpstr>
      <vt:lpstr>Information Technology Infrastructure Library (ITIL)</vt:lpstr>
      <vt:lpstr>Information Technology Infrastructure Library (ITIL)</vt:lpstr>
      <vt:lpstr>Information Technology Infrastructure Library (ITIL)</vt:lpstr>
      <vt:lpstr>Information Technology Infrastructure Library (ITIL)</vt:lpstr>
      <vt:lpstr>Information Technology Infrastructure Library (ITIL)</vt:lpstr>
      <vt:lpstr>ITIL på 3 minutter</vt:lpstr>
    </vt:vector>
  </TitlesOfParts>
  <Company>EFIF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Service Management</dc:title>
  <dc:creator>Carsten Frydensberg Mohr Nielsen (CFMN - Lærer - RI - ZBC)</dc:creator>
  <cp:lastModifiedBy>Steve Jørgensen (STEV.ZBC - Faglærer - RIAH - ZBC)</cp:lastModifiedBy>
  <cp:revision>236</cp:revision>
  <dcterms:created xsi:type="dcterms:W3CDTF">2018-01-22T08:22:21Z</dcterms:created>
  <dcterms:modified xsi:type="dcterms:W3CDTF">2023-08-11T14:22:12Z</dcterms:modified>
</cp:coreProperties>
</file>